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2" r:id="rId2"/>
    <p:sldId id="256" r:id="rId3"/>
    <p:sldId id="261" r:id="rId4"/>
    <p:sldId id="270" r:id="rId5"/>
    <p:sldId id="264" r:id="rId6"/>
    <p:sldId id="269" r:id="rId7"/>
    <p:sldId id="266" r:id="rId8"/>
    <p:sldId id="267" r:id="rId9"/>
    <p:sldId id="276" r:id="rId10"/>
    <p:sldId id="263" r:id="rId11"/>
    <p:sldId id="273" r:id="rId12"/>
    <p:sldId id="278" r:id="rId13"/>
    <p:sldId id="277" r:id="rId14"/>
    <p:sldId id="26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17" autoAdjust="0"/>
    <p:restoredTop sz="93979" autoAdjust="0"/>
  </p:normalViewPr>
  <p:slideViewPr>
    <p:cSldViewPr>
      <p:cViewPr>
        <p:scale>
          <a:sx n="76" d="100"/>
          <a:sy n="76" d="100"/>
        </p:scale>
        <p:origin x="-1392" y="-42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5B0AFE-9307-475A-BA31-AFCFC22442EF}"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AB136C07-BE8C-4B92-91C7-E09C4ECC060E}">
      <dgm:prSet phldrT="[Text]"/>
      <dgm:spPr/>
      <dgm:t>
        <a:bodyPr/>
        <a:lstStyle/>
        <a:p>
          <a:r>
            <a:rPr lang="en-US" dirty="0"/>
            <a:t>Japanese Cultural Training </a:t>
          </a:r>
        </a:p>
      </dgm:t>
    </dgm:pt>
    <dgm:pt modelId="{B35A0914-4AAA-4D6B-A73E-57576C7D5E7B}" type="parTrans" cxnId="{80B22C07-09C3-42D3-9D7C-AC2C39EF71E6}">
      <dgm:prSet/>
      <dgm:spPr/>
      <dgm:t>
        <a:bodyPr/>
        <a:lstStyle/>
        <a:p>
          <a:endParaRPr lang="en-US"/>
        </a:p>
      </dgm:t>
    </dgm:pt>
    <dgm:pt modelId="{AB6E62BA-B8C2-4716-96DC-B10F2D271C76}" type="sibTrans" cxnId="{80B22C07-09C3-42D3-9D7C-AC2C39EF71E6}">
      <dgm:prSet/>
      <dgm:spPr/>
      <dgm:t>
        <a:bodyPr/>
        <a:lstStyle/>
        <a:p>
          <a:endParaRPr lang="en-US"/>
        </a:p>
      </dgm:t>
    </dgm:pt>
    <dgm:pt modelId="{28692A65-D985-465C-85A0-C9B6BE6E1B1C}">
      <dgm:prSet phldrT="[Text]"/>
      <dgm:spPr/>
      <dgm:t>
        <a:bodyPr/>
        <a:lstStyle/>
        <a:p>
          <a:r>
            <a:rPr lang="en-IN" b="0" dirty="0"/>
            <a:t>Japanese Business Etiquette </a:t>
          </a:r>
          <a:endParaRPr lang="en-US" dirty="0"/>
        </a:p>
      </dgm:t>
    </dgm:pt>
    <dgm:pt modelId="{C52BDAF0-FF58-4300-9F82-3527A44BE62E}" type="parTrans" cxnId="{C7E3A80A-55C5-4FFD-AAC7-9B3DE4CD3249}">
      <dgm:prSet/>
      <dgm:spPr/>
      <dgm:t>
        <a:bodyPr/>
        <a:lstStyle/>
        <a:p>
          <a:endParaRPr lang="en-US"/>
        </a:p>
      </dgm:t>
    </dgm:pt>
    <dgm:pt modelId="{86666525-8537-4742-8ED0-8B7CA6126EF5}" type="sibTrans" cxnId="{C7E3A80A-55C5-4FFD-AAC7-9B3DE4CD3249}">
      <dgm:prSet/>
      <dgm:spPr/>
      <dgm:t>
        <a:bodyPr/>
        <a:lstStyle/>
        <a:p>
          <a:endParaRPr lang="en-US"/>
        </a:p>
      </dgm:t>
    </dgm:pt>
    <dgm:pt modelId="{7AC0DE21-5A4E-405F-B067-0471947BE335}">
      <dgm:prSet phldrT="[Text]"/>
      <dgm:spPr/>
      <dgm:t>
        <a:bodyPr/>
        <a:lstStyle/>
        <a:p>
          <a:r>
            <a:rPr lang="en-US" dirty="0"/>
            <a:t>Japanese Society and language </a:t>
          </a:r>
        </a:p>
      </dgm:t>
    </dgm:pt>
    <dgm:pt modelId="{C9C2505A-F927-448D-8376-3FFF746EF20E}" type="parTrans" cxnId="{015EA489-1A37-4B72-A719-3764739A6C50}">
      <dgm:prSet/>
      <dgm:spPr/>
      <dgm:t>
        <a:bodyPr/>
        <a:lstStyle/>
        <a:p>
          <a:endParaRPr lang="en-US"/>
        </a:p>
      </dgm:t>
    </dgm:pt>
    <dgm:pt modelId="{551AC98D-A330-4F82-BB05-8B3A110F9711}" type="sibTrans" cxnId="{015EA489-1A37-4B72-A719-3764739A6C50}">
      <dgm:prSet/>
      <dgm:spPr/>
      <dgm:t>
        <a:bodyPr/>
        <a:lstStyle/>
        <a:p>
          <a:endParaRPr lang="en-US"/>
        </a:p>
      </dgm:t>
    </dgm:pt>
    <dgm:pt modelId="{57FEE0B4-8186-4FF2-B1F8-BAA65DA00364}">
      <dgm:prSet phldrT="[Text]"/>
      <dgm:spPr/>
      <dgm:t>
        <a:bodyPr/>
        <a:lstStyle/>
        <a:p>
          <a:r>
            <a:rPr lang="en-US" dirty="0"/>
            <a:t>Japanese Industrial approaches </a:t>
          </a:r>
        </a:p>
      </dgm:t>
    </dgm:pt>
    <dgm:pt modelId="{58E325B4-98C3-4142-B741-0D78F80DCF04}" type="parTrans" cxnId="{326B82F6-3F9A-4FE8-977D-0E494DE3D411}">
      <dgm:prSet/>
      <dgm:spPr/>
      <dgm:t>
        <a:bodyPr/>
        <a:lstStyle/>
        <a:p>
          <a:endParaRPr lang="en-US"/>
        </a:p>
      </dgm:t>
    </dgm:pt>
    <dgm:pt modelId="{05AA9938-7C81-48BF-9F33-734D35FABA90}" type="sibTrans" cxnId="{326B82F6-3F9A-4FE8-977D-0E494DE3D411}">
      <dgm:prSet/>
      <dgm:spPr/>
      <dgm:t>
        <a:bodyPr/>
        <a:lstStyle/>
        <a:p>
          <a:endParaRPr lang="en-US"/>
        </a:p>
      </dgm:t>
    </dgm:pt>
    <dgm:pt modelId="{14FFF424-6C40-4F00-84E0-6E010DB0E5D8}">
      <dgm:prSet phldrT="[Text]"/>
      <dgm:spPr/>
      <dgm:t>
        <a:bodyPr/>
        <a:lstStyle/>
        <a:p>
          <a:r>
            <a:rPr lang="en-US" dirty="0"/>
            <a:t>Japanese vs Indian cultural </a:t>
          </a:r>
        </a:p>
      </dgm:t>
    </dgm:pt>
    <dgm:pt modelId="{67BEE2F2-F83B-4C65-BE37-5F0F6F9B5DD7}" type="parTrans" cxnId="{84894CB5-B054-4F6D-B85C-CF7E99C6E2D8}">
      <dgm:prSet/>
      <dgm:spPr/>
      <dgm:t>
        <a:bodyPr/>
        <a:lstStyle/>
        <a:p>
          <a:endParaRPr lang="en-US"/>
        </a:p>
      </dgm:t>
    </dgm:pt>
    <dgm:pt modelId="{69F29E7A-6D46-4FA5-9B7D-112687146975}" type="sibTrans" cxnId="{84894CB5-B054-4F6D-B85C-CF7E99C6E2D8}">
      <dgm:prSet/>
      <dgm:spPr/>
      <dgm:t>
        <a:bodyPr/>
        <a:lstStyle/>
        <a:p>
          <a:endParaRPr lang="en-US"/>
        </a:p>
      </dgm:t>
    </dgm:pt>
    <dgm:pt modelId="{48EE70D6-0B84-4E9F-8D24-D5E514956001}">
      <dgm:prSet phldrT="[Text]" custScaleX="67529" custScaleY="10678" custLinFactNeighborX="241" custLinFactNeighborY="1107"/>
      <dgm:spPr/>
      <dgm:t>
        <a:bodyPr/>
        <a:lstStyle/>
        <a:p>
          <a:endParaRPr lang="en-US"/>
        </a:p>
      </dgm:t>
    </dgm:pt>
    <dgm:pt modelId="{90F608A0-920D-4FE7-9C82-BC1E3DC3C175}" type="parTrans" cxnId="{65C2875A-1062-4D32-804A-1DC50C35B479}">
      <dgm:prSet/>
      <dgm:spPr/>
      <dgm:t>
        <a:bodyPr/>
        <a:lstStyle/>
        <a:p>
          <a:endParaRPr lang="en-US"/>
        </a:p>
      </dgm:t>
    </dgm:pt>
    <dgm:pt modelId="{16D5969A-096E-486F-BA6F-14D30452BB84}" type="sibTrans" cxnId="{65C2875A-1062-4D32-804A-1DC50C35B479}">
      <dgm:prSet/>
      <dgm:spPr/>
      <dgm:t>
        <a:bodyPr/>
        <a:lstStyle/>
        <a:p>
          <a:endParaRPr lang="en-US"/>
        </a:p>
      </dgm:t>
    </dgm:pt>
    <dgm:pt modelId="{FEE34CE1-A9A2-4F0B-AF98-AE712194B7F5}" type="pres">
      <dgm:prSet presAssocID="{725B0AFE-9307-475A-BA31-AFCFC22442EF}" presName="Name0" presStyleCnt="0">
        <dgm:presLayoutVars>
          <dgm:chMax val="1"/>
          <dgm:dir/>
          <dgm:animLvl val="ctr"/>
          <dgm:resizeHandles val="exact"/>
        </dgm:presLayoutVars>
      </dgm:prSet>
      <dgm:spPr/>
      <dgm:t>
        <a:bodyPr/>
        <a:lstStyle/>
        <a:p>
          <a:endParaRPr lang="en-US"/>
        </a:p>
      </dgm:t>
    </dgm:pt>
    <dgm:pt modelId="{07DD9AD6-1892-4671-8E10-082D498F8C88}" type="pres">
      <dgm:prSet presAssocID="{AB136C07-BE8C-4B92-91C7-E09C4ECC060E}" presName="centerShape" presStyleLbl="node0" presStyleIdx="0" presStyleCnt="1" custScaleX="132980" custScaleY="89017" custLinFactNeighborX="241" custLinFactNeighborY="1107"/>
      <dgm:spPr/>
      <dgm:t>
        <a:bodyPr/>
        <a:lstStyle/>
        <a:p>
          <a:endParaRPr lang="en-US"/>
        </a:p>
      </dgm:t>
    </dgm:pt>
    <dgm:pt modelId="{B9C058C1-6216-42C7-8D1B-D91CBEB1A503}" type="pres">
      <dgm:prSet presAssocID="{28692A65-D985-465C-85A0-C9B6BE6E1B1C}" presName="node" presStyleLbl="node1" presStyleIdx="0" presStyleCnt="4">
        <dgm:presLayoutVars>
          <dgm:bulletEnabled val="1"/>
        </dgm:presLayoutVars>
      </dgm:prSet>
      <dgm:spPr/>
      <dgm:t>
        <a:bodyPr/>
        <a:lstStyle/>
        <a:p>
          <a:endParaRPr lang="en-US"/>
        </a:p>
      </dgm:t>
    </dgm:pt>
    <dgm:pt modelId="{663B7A2C-A371-4B59-BB50-F41D4CF60D81}" type="pres">
      <dgm:prSet presAssocID="{28692A65-D985-465C-85A0-C9B6BE6E1B1C}" presName="dummy" presStyleCnt="0"/>
      <dgm:spPr/>
    </dgm:pt>
    <dgm:pt modelId="{A563713B-A6FF-4D4B-B208-0D4FCACB1F35}" type="pres">
      <dgm:prSet presAssocID="{86666525-8537-4742-8ED0-8B7CA6126EF5}" presName="sibTrans" presStyleLbl="sibTrans2D1" presStyleIdx="0" presStyleCnt="4"/>
      <dgm:spPr/>
      <dgm:t>
        <a:bodyPr/>
        <a:lstStyle/>
        <a:p>
          <a:endParaRPr lang="en-US"/>
        </a:p>
      </dgm:t>
    </dgm:pt>
    <dgm:pt modelId="{0F4683A0-6886-475A-8CCE-66A89A913288}" type="pres">
      <dgm:prSet presAssocID="{7AC0DE21-5A4E-405F-B067-0471947BE335}" presName="node" presStyleLbl="node1" presStyleIdx="1" presStyleCnt="4">
        <dgm:presLayoutVars>
          <dgm:bulletEnabled val="1"/>
        </dgm:presLayoutVars>
      </dgm:prSet>
      <dgm:spPr/>
      <dgm:t>
        <a:bodyPr/>
        <a:lstStyle/>
        <a:p>
          <a:endParaRPr lang="en-US"/>
        </a:p>
      </dgm:t>
    </dgm:pt>
    <dgm:pt modelId="{F87D8C67-18AA-4375-9A48-4A002A1650CF}" type="pres">
      <dgm:prSet presAssocID="{7AC0DE21-5A4E-405F-B067-0471947BE335}" presName="dummy" presStyleCnt="0"/>
      <dgm:spPr/>
    </dgm:pt>
    <dgm:pt modelId="{62960CE6-443F-4AEA-9724-3E2CAB57E369}" type="pres">
      <dgm:prSet presAssocID="{551AC98D-A330-4F82-BB05-8B3A110F9711}" presName="sibTrans" presStyleLbl="sibTrans2D1" presStyleIdx="1" presStyleCnt="4"/>
      <dgm:spPr/>
      <dgm:t>
        <a:bodyPr/>
        <a:lstStyle/>
        <a:p>
          <a:endParaRPr lang="en-US"/>
        </a:p>
      </dgm:t>
    </dgm:pt>
    <dgm:pt modelId="{B4595C92-9D9C-4C48-B05B-609984E46FCB}" type="pres">
      <dgm:prSet presAssocID="{57FEE0B4-8186-4FF2-B1F8-BAA65DA00364}" presName="node" presStyleLbl="node1" presStyleIdx="2" presStyleCnt="4">
        <dgm:presLayoutVars>
          <dgm:bulletEnabled val="1"/>
        </dgm:presLayoutVars>
      </dgm:prSet>
      <dgm:spPr/>
      <dgm:t>
        <a:bodyPr/>
        <a:lstStyle/>
        <a:p>
          <a:endParaRPr lang="en-US"/>
        </a:p>
      </dgm:t>
    </dgm:pt>
    <dgm:pt modelId="{CC1E5B89-89E6-4BAA-917F-02B7C8C95CFD}" type="pres">
      <dgm:prSet presAssocID="{57FEE0B4-8186-4FF2-B1F8-BAA65DA00364}" presName="dummy" presStyleCnt="0"/>
      <dgm:spPr/>
    </dgm:pt>
    <dgm:pt modelId="{BCA0A19E-C1BD-4534-A04E-B6B7846BE034}" type="pres">
      <dgm:prSet presAssocID="{05AA9938-7C81-48BF-9F33-734D35FABA90}" presName="sibTrans" presStyleLbl="sibTrans2D1" presStyleIdx="2" presStyleCnt="4"/>
      <dgm:spPr/>
      <dgm:t>
        <a:bodyPr/>
        <a:lstStyle/>
        <a:p>
          <a:endParaRPr lang="en-US"/>
        </a:p>
      </dgm:t>
    </dgm:pt>
    <dgm:pt modelId="{DB30E6A2-7248-431B-98F5-7203D5A3688B}" type="pres">
      <dgm:prSet presAssocID="{14FFF424-6C40-4F00-84E0-6E010DB0E5D8}" presName="node" presStyleLbl="node1" presStyleIdx="3" presStyleCnt="4" custScaleX="97001">
        <dgm:presLayoutVars>
          <dgm:bulletEnabled val="1"/>
        </dgm:presLayoutVars>
      </dgm:prSet>
      <dgm:spPr/>
      <dgm:t>
        <a:bodyPr/>
        <a:lstStyle/>
        <a:p>
          <a:endParaRPr lang="en-US"/>
        </a:p>
      </dgm:t>
    </dgm:pt>
    <dgm:pt modelId="{0D42830B-3D31-43AC-8389-C64FB76CAC3C}" type="pres">
      <dgm:prSet presAssocID="{14FFF424-6C40-4F00-84E0-6E010DB0E5D8}" presName="dummy" presStyleCnt="0"/>
      <dgm:spPr/>
    </dgm:pt>
    <dgm:pt modelId="{C4BF5267-DC3F-463F-B71A-A71CF5B3AB6F}" type="pres">
      <dgm:prSet presAssocID="{69F29E7A-6D46-4FA5-9B7D-112687146975}" presName="sibTrans" presStyleLbl="sibTrans2D1" presStyleIdx="3" presStyleCnt="4"/>
      <dgm:spPr/>
      <dgm:t>
        <a:bodyPr/>
        <a:lstStyle/>
        <a:p>
          <a:endParaRPr lang="en-US"/>
        </a:p>
      </dgm:t>
    </dgm:pt>
  </dgm:ptLst>
  <dgm:cxnLst>
    <dgm:cxn modelId="{015EA489-1A37-4B72-A719-3764739A6C50}" srcId="{AB136C07-BE8C-4B92-91C7-E09C4ECC060E}" destId="{7AC0DE21-5A4E-405F-B067-0471947BE335}" srcOrd="1" destOrd="0" parTransId="{C9C2505A-F927-448D-8376-3FFF746EF20E}" sibTransId="{551AC98D-A330-4F82-BB05-8B3A110F9711}"/>
    <dgm:cxn modelId="{80B22C07-09C3-42D3-9D7C-AC2C39EF71E6}" srcId="{725B0AFE-9307-475A-BA31-AFCFC22442EF}" destId="{AB136C07-BE8C-4B92-91C7-E09C4ECC060E}" srcOrd="0" destOrd="0" parTransId="{B35A0914-4AAA-4D6B-A73E-57576C7D5E7B}" sibTransId="{AB6E62BA-B8C2-4716-96DC-B10F2D271C76}"/>
    <dgm:cxn modelId="{F336F332-5699-492A-90F4-152533A94D7A}" type="presOf" srcId="{69F29E7A-6D46-4FA5-9B7D-112687146975}" destId="{C4BF5267-DC3F-463F-B71A-A71CF5B3AB6F}" srcOrd="0" destOrd="0" presId="urn:microsoft.com/office/officeart/2005/8/layout/radial6"/>
    <dgm:cxn modelId="{9D0DD03B-F9E9-4AD2-9085-AA0B291CE4BB}" type="presOf" srcId="{551AC98D-A330-4F82-BB05-8B3A110F9711}" destId="{62960CE6-443F-4AEA-9724-3E2CAB57E369}" srcOrd="0" destOrd="0" presId="urn:microsoft.com/office/officeart/2005/8/layout/radial6"/>
    <dgm:cxn modelId="{326B82F6-3F9A-4FE8-977D-0E494DE3D411}" srcId="{AB136C07-BE8C-4B92-91C7-E09C4ECC060E}" destId="{57FEE0B4-8186-4FF2-B1F8-BAA65DA00364}" srcOrd="2" destOrd="0" parTransId="{58E325B4-98C3-4142-B741-0D78F80DCF04}" sibTransId="{05AA9938-7C81-48BF-9F33-734D35FABA90}"/>
    <dgm:cxn modelId="{276D0E47-8675-4943-AD92-F80BFC3114FF}" type="presOf" srcId="{7AC0DE21-5A4E-405F-B067-0471947BE335}" destId="{0F4683A0-6886-475A-8CCE-66A89A913288}" srcOrd="0" destOrd="0" presId="urn:microsoft.com/office/officeart/2005/8/layout/radial6"/>
    <dgm:cxn modelId="{C7E3A80A-55C5-4FFD-AAC7-9B3DE4CD3249}" srcId="{AB136C07-BE8C-4B92-91C7-E09C4ECC060E}" destId="{28692A65-D985-465C-85A0-C9B6BE6E1B1C}" srcOrd="0" destOrd="0" parTransId="{C52BDAF0-FF58-4300-9F82-3527A44BE62E}" sibTransId="{86666525-8537-4742-8ED0-8B7CA6126EF5}"/>
    <dgm:cxn modelId="{84894CB5-B054-4F6D-B85C-CF7E99C6E2D8}" srcId="{AB136C07-BE8C-4B92-91C7-E09C4ECC060E}" destId="{14FFF424-6C40-4F00-84E0-6E010DB0E5D8}" srcOrd="3" destOrd="0" parTransId="{67BEE2F2-F83B-4C65-BE37-5F0F6F9B5DD7}" sibTransId="{69F29E7A-6D46-4FA5-9B7D-112687146975}"/>
    <dgm:cxn modelId="{DF3216D8-414C-4015-8D5D-1505FF9AD817}" type="presOf" srcId="{AB136C07-BE8C-4B92-91C7-E09C4ECC060E}" destId="{07DD9AD6-1892-4671-8E10-082D498F8C88}" srcOrd="0" destOrd="0" presId="urn:microsoft.com/office/officeart/2005/8/layout/radial6"/>
    <dgm:cxn modelId="{161E2B62-349B-412D-BFD5-109472633CF9}" type="presOf" srcId="{28692A65-D985-465C-85A0-C9B6BE6E1B1C}" destId="{B9C058C1-6216-42C7-8D1B-D91CBEB1A503}" srcOrd="0" destOrd="0" presId="urn:microsoft.com/office/officeart/2005/8/layout/radial6"/>
    <dgm:cxn modelId="{D2050016-4596-4B5A-A595-D318963072AE}" type="presOf" srcId="{57FEE0B4-8186-4FF2-B1F8-BAA65DA00364}" destId="{B4595C92-9D9C-4C48-B05B-609984E46FCB}" srcOrd="0" destOrd="0" presId="urn:microsoft.com/office/officeart/2005/8/layout/radial6"/>
    <dgm:cxn modelId="{65C2875A-1062-4D32-804A-1DC50C35B479}" srcId="{725B0AFE-9307-475A-BA31-AFCFC22442EF}" destId="{48EE70D6-0B84-4E9F-8D24-D5E514956001}" srcOrd="1" destOrd="0" parTransId="{90F608A0-920D-4FE7-9C82-BC1E3DC3C175}" sibTransId="{16D5969A-096E-486F-BA6F-14D30452BB84}"/>
    <dgm:cxn modelId="{A435817B-78E0-414F-A665-4970006FFA95}" type="presOf" srcId="{05AA9938-7C81-48BF-9F33-734D35FABA90}" destId="{BCA0A19E-C1BD-4534-A04E-B6B7846BE034}" srcOrd="0" destOrd="0" presId="urn:microsoft.com/office/officeart/2005/8/layout/radial6"/>
    <dgm:cxn modelId="{0E7C9992-0906-45FB-9919-1EA76B6982AD}" type="presOf" srcId="{725B0AFE-9307-475A-BA31-AFCFC22442EF}" destId="{FEE34CE1-A9A2-4F0B-AF98-AE712194B7F5}" srcOrd="0" destOrd="0" presId="urn:microsoft.com/office/officeart/2005/8/layout/radial6"/>
    <dgm:cxn modelId="{BEBDE694-4556-4CFE-ACAE-5F21143E19D4}" type="presOf" srcId="{86666525-8537-4742-8ED0-8B7CA6126EF5}" destId="{A563713B-A6FF-4D4B-B208-0D4FCACB1F35}" srcOrd="0" destOrd="0" presId="urn:microsoft.com/office/officeart/2005/8/layout/radial6"/>
    <dgm:cxn modelId="{58DE4799-75AD-4A36-B285-DCBADE06DE43}" type="presOf" srcId="{14FFF424-6C40-4F00-84E0-6E010DB0E5D8}" destId="{DB30E6A2-7248-431B-98F5-7203D5A3688B}" srcOrd="0" destOrd="0" presId="urn:microsoft.com/office/officeart/2005/8/layout/radial6"/>
    <dgm:cxn modelId="{8DAFC7DA-698A-4011-A8A1-F90CAE15B3BC}" type="presParOf" srcId="{FEE34CE1-A9A2-4F0B-AF98-AE712194B7F5}" destId="{07DD9AD6-1892-4671-8E10-082D498F8C88}" srcOrd="0" destOrd="0" presId="urn:microsoft.com/office/officeart/2005/8/layout/radial6"/>
    <dgm:cxn modelId="{CFD4E143-0FF9-4295-B112-7C103F74C901}" type="presParOf" srcId="{FEE34CE1-A9A2-4F0B-AF98-AE712194B7F5}" destId="{B9C058C1-6216-42C7-8D1B-D91CBEB1A503}" srcOrd="1" destOrd="0" presId="urn:microsoft.com/office/officeart/2005/8/layout/radial6"/>
    <dgm:cxn modelId="{4300B8F5-5295-4FCF-BA1A-D3B03303C9D1}" type="presParOf" srcId="{FEE34CE1-A9A2-4F0B-AF98-AE712194B7F5}" destId="{663B7A2C-A371-4B59-BB50-F41D4CF60D81}" srcOrd="2" destOrd="0" presId="urn:microsoft.com/office/officeart/2005/8/layout/radial6"/>
    <dgm:cxn modelId="{5D5DEE28-7180-4FFB-9192-50D44440C514}" type="presParOf" srcId="{FEE34CE1-A9A2-4F0B-AF98-AE712194B7F5}" destId="{A563713B-A6FF-4D4B-B208-0D4FCACB1F35}" srcOrd="3" destOrd="0" presId="urn:microsoft.com/office/officeart/2005/8/layout/radial6"/>
    <dgm:cxn modelId="{179FC4EE-3B83-4055-9AA3-013DC1DC16B2}" type="presParOf" srcId="{FEE34CE1-A9A2-4F0B-AF98-AE712194B7F5}" destId="{0F4683A0-6886-475A-8CCE-66A89A913288}" srcOrd="4" destOrd="0" presId="urn:microsoft.com/office/officeart/2005/8/layout/radial6"/>
    <dgm:cxn modelId="{352ED80D-4BD0-4CA2-ADEE-217BA471D624}" type="presParOf" srcId="{FEE34CE1-A9A2-4F0B-AF98-AE712194B7F5}" destId="{F87D8C67-18AA-4375-9A48-4A002A1650CF}" srcOrd="5" destOrd="0" presId="urn:microsoft.com/office/officeart/2005/8/layout/radial6"/>
    <dgm:cxn modelId="{2CD3FBFC-AC5C-494E-9144-E05ECFAE933D}" type="presParOf" srcId="{FEE34CE1-A9A2-4F0B-AF98-AE712194B7F5}" destId="{62960CE6-443F-4AEA-9724-3E2CAB57E369}" srcOrd="6" destOrd="0" presId="urn:microsoft.com/office/officeart/2005/8/layout/radial6"/>
    <dgm:cxn modelId="{0489E5C1-D2E7-4361-9131-67ED568D9753}" type="presParOf" srcId="{FEE34CE1-A9A2-4F0B-AF98-AE712194B7F5}" destId="{B4595C92-9D9C-4C48-B05B-609984E46FCB}" srcOrd="7" destOrd="0" presId="urn:microsoft.com/office/officeart/2005/8/layout/radial6"/>
    <dgm:cxn modelId="{B6C6226E-FFE5-48E9-B05D-AE3CDB4C0C9C}" type="presParOf" srcId="{FEE34CE1-A9A2-4F0B-AF98-AE712194B7F5}" destId="{CC1E5B89-89E6-4BAA-917F-02B7C8C95CFD}" srcOrd="8" destOrd="0" presId="urn:microsoft.com/office/officeart/2005/8/layout/radial6"/>
    <dgm:cxn modelId="{1C8DB27F-00D8-42A1-B888-01E9FE123C5B}" type="presParOf" srcId="{FEE34CE1-A9A2-4F0B-AF98-AE712194B7F5}" destId="{BCA0A19E-C1BD-4534-A04E-B6B7846BE034}" srcOrd="9" destOrd="0" presId="urn:microsoft.com/office/officeart/2005/8/layout/radial6"/>
    <dgm:cxn modelId="{6FF47B13-835D-463E-BF63-FD4A145B65A8}" type="presParOf" srcId="{FEE34CE1-A9A2-4F0B-AF98-AE712194B7F5}" destId="{DB30E6A2-7248-431B-98F5-7203D5A3688B}" srcOrd="10" destOrd="0" presId="urn:microsoft.com/office/officeart/2005/8/layout/radial6"/>
    <dgm:cxn modelId="{AC2E299B-0CE4-4FAF-B621-7A59C529E484}" type="presParOf" srcId="{FEE34CE1-A9A2-4F0B-AF98-AE712194B7F5}" destId="{0D42830B-3D31-43AC-8389-C64FB76CAC3C}" srcOrd="11" destOrd="0" presId="urn:microsoft.com/office/officeart/2005/8/layout/radial6"/>
    <dgm:cxn modelId="{8CB40285-27D6-438B-B5F9-D959F3AB28C3}" type="presParOf" srcId="{FEE34CE1-A9A2-4F0B-AF98-AE712194B7F5}" destId="{C4BF5267-DC3F-463F-B71A-A71CF5B3AB6F}" srcOrd="12" destOrd="0" presId="urn:microsoft.com/office/officeart/2005/8/layout/radial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263F34-8676-4229-8DAB-56F62EC059F5}" type="doc">
      <dgm:prSet loTypeId="urn:microsoft.com/office/officeart/2011/layout/CircleProcess" loCatId="officeonline" qsTypeId="urn:microsoft.com/office/officeart/2005/8/quickstyle/simple1" qsCatId="simple" csTypeId="urn:microsoft.com/office/officeart/2005/8/colors/accent1_2" csCatId="accent1" phldr="1"/>
      <dgm:spPr/>
      <dgm:t>
        <a:bodyPr/>
        <a:lstStyle/>
        <a:p>
          <a:endParaRPr lang="en-US"/>
        </a:p>
      </dgm:t>
    </dgm:pt>
    <dgm:pt modelId="{1BBA6F8A-5DBB-4C4A-AB86-AF267DFE9542}">
      <dgm:prSet phldrT="[Text]"/>
      <dgm:spPr/>
      <dgm:t>
        <a:bodyPr/>
        <a:lstStyle/>
        <a:p>
          <a:r>
            <a:rPr lang="en-US" dirty="0"/>
            <a:t>Experience in professional teaching </a:t>
          </a:r>
        </a:p>
      </dgm:t>
    </dgm:pt>
    <dgm:pt modelId="{03835DC2-BA29-4B65-8A3F-EECFA4F66225}" type="parTrans" cxnId="{8CD0488E-468D-4740-A5DF-1BA5B4402D30}">
      <dgm:prSet/>
      <dgm:spPr/>
      <dgm:t>
        <a:bodyPr/>
        <a:lstStyle/>
        <a:p>
          <a:endParaRPr lang="en-US"/>
        </a:p>
      </dgm:t>
    </dgm:pt>
    <dgm:pt modelId="{89A2A1E4-B2DE-4AAD-A6E8-E78D93FF2214}" type="sibTrans" cxnId="{8CD0488E-468D-4740-A5DF-1BA5B4402D30}">
      <dgm:prSet/>
      <dgm:spPr/>
      <dgm:t>
        <a:bodyPr/>
        <a:lstStyle/>
        <a:p>
          <a:endParaRPr lang="en-US"/>
        </a:p>
      </dgm:t>
    </dgm:pt>
    <dgm:pt modelId="{C7A4252E-832E-4A04-ADA7-04C2D4F18995}">
      <dgm:prSet phldrT="[Text]"/>
      <dgm:spPr/>
      <dgm:t>
        <a:bodyPr/>
        <a:lstStyle/>
        <a:p>
          <a:r>
            <a:rPr lang="en-US" dirty="0"/>
            <a:t>Japanese cultural and </a:t>
          </a:r>
          <a:r>
            <a:rPr lang="en-US" dirty="0" smtClean="0"/>
            <a:t>industrial </a:t>
          </a:r>
          <a:r>
            <a:rPr lang="en-US" dirty="0"/>
            <a:t>knowledge</a:t>
          </a:r>
        </a:p>
      </dgm:t>
    </dgm:pt>
    <dgm:pt modelId="{5DC38115-11C8-4887-A6DA-5E2CD929552D}" type="parTrans" cxnId="{C7C655EE-C9D6-4903-AF41-C3715469E4D7}">
      <dgm:prSet/>
      <dgm:spPr/>
      <dgm:t>
        <a:bodyPr/>
        <a:lstStyle/>
        <a:p>
          <a:endParaRPr lang="en-US"/>
        </a:p>
      </dgm:t>
    </dgm:pt>
    <dgm:pt modelId="{801A5B74-A6B1-4A7E-AFEC-FA3CA3F4F67D}" type="sibTrans" cxnId="{C7C655EE-C9D6-4903-AF41-C3715469E4D7}">
      <dgm:prSet/>
      <dgm:spPr/>
      <dgm:t>
        <a:bodyPr/>
        <a:lstStyle/>
        <a:p>
          <a:endParaRPr lang="en-US"/>
        </a:p>
      </dgm:t>
    </dgm:pt>
    <dgm:pt modelId="{F163F56E-938E-4118-9937-942640155D22}">
      <dgm:prSet phldrT="[Text]"/>
      <dgm:spPr/>
      <dgm:t>
        <a:bodyPr/>
        <a:lstStyle/>
        <a:p>
          <a:r>
            <a:rPr lang="en-US" dirty="0"/>
            <a:t>Native Japanese and professionals teacher </a:t>
          </a:r>
        </a:p>
      </dgm:t>
    </dgm:pt>
    <dgm:pt modelId="{BBACF9B6-E1DB-4C1E-B3AD-3E6D21B8C445}" type="parTrans" cxnId="{CF8D4957-A25A-4DD0-8A05-CC94238DFBB5}">
      <dgm:prSet/>
      <dgm:spPr/>
      <dgm:t>
        <a:bodyPr/>
        <a:lstStyle/>
        <a:p>
          <a:endParaRPr lang="en-US"/>
        </a:p>
      </dgm:t>
    </dgm:pt>
    <dgm:pt modelId="{FEFB56B6-BD99-41E2-8775-DD136BCDDCBB}" type="sibTrans" cxnId="{CF8D4957-A25A-4DD0-8A05-CC94238DFBB5}">
      <dgm:prSet/>
      <dgm:spPr/>
      <dgm:t>
        <a:bodyPr/>
        <a:lstStyle/>
        <a:p>
          <a:endParaRPr lang="en-US"/>
        </a:p>
      </dgm:t>
    </dgm:pt>
    <dgm:pt modelId="{4748AB25-A9A2-40B6-BCE6-8E87F6F70C71}">
      <dgm:prSet phldrT="[Text]"/>
      <dgm:spPr/>
      <dgm:t>
        <a:bodyPr/>
        <a:lstStyle/>
        <a:p>
          <a:r>
            <a:rPr lang="en-US" dirty="0" smtClean="0"/>
            <a:t>Free Demo</a:t>
          </a:r>
          <a:endParaRPr lang="en-US" dirty="0"/>
        </a:p>
      </dgm:t>
    </dgm:pt>
    <dgm:pt modelId="{8C23BB11-AAED-4845-9DB8-FF1807270CCC}" type="parTrans" cxnId="{FA49840B-345E-45AB-B044-853D1C939C2B}">
      <dgm:prSet/>
      <dgm:spPr/>
      <dgm:t>
        <a:bodyPr/>
        <a:lstStyle/>
        <a:p>
          <a:endParaRPr lang="en-US"/>
        </a:p>
      </dgm:t>
    </dgm:pt>
    <dgm:pt modelId="{C736FC77-8E08-4684-84BB-0761B4D19574}" type="sibTrans" cxnId="{FA49840B-345E-45AB-B044-853D1C939C2B}">
      <dgm:prSet/>
      <dgm:spPr/>
      <dgm:t>
        <a:bodyPr/>
        <a:lstStyle/>
        <a:p>
          <a:endParaRPr lang="en-US"/>
        </a:p>
      </dgm:t>
    </dgm:pt>
    <dgm:pt modelId="{BEE3A077-51E4-473A-89E7-D6D24FC4BCB3}" type="pres">
      <dgm:prSet presAssocID="{7D263F34-8676-4229-8DAB-56F62EC059F5}" presName="Name0" presStyleCnt="0">
        <dgm:presLayoutVars>
          <dgm:chMax val="11"/>
          <dgm:chPref val="11"/>
          <dgm:dir/>
          <dgm:resizeHandles/>
        </dgm:presLayoutVars>
      </dgm:prSet>
      <dgm:spPr/>
      <dgm:t>
        <a:bodyPr/>
        <a:lstStyle/>
        <a:p>
          <a:endParaRPr lang="en-US"/>
        </a:p>
      </dgm:t>
    </dgm:pt>
    <dgm:pt modelId="{D87A0868-F875-4143-87B9-96EC5B616757}" type="pres">
      <dgm:prSet presAssocID="{F163F56E-938E-4118-9937-942640155D22}" presName="Accent4" presStyleCnt="0"/>
      <dgm:spPr/>
    </dgm:pt>
    <dgm:pt modelId="{8EF4D1E2-BEC3-47A7-90E2-C572B13D5973}" type="pres">
      <dgm:prSet presAssocID="{F163F56E-938E-4118-9937-942640155D22}" presName="Accent" presStyleLbl="node1" presStyleIdx="0" presStyleCnt="4"/>
      <dgm:spPr/>
    </dgm:pt>
    <dgm:pt modelId="{9D64A211-55AA-4533-B7C3-270B9333B417}" type="pres">
      <dgm:prSet presAssocID="{F163F56E-938E-4118-9937-942640155D22}" presName="ParentBackground4" presStyleCnt="0"/>
      <dgm:spPr/>
    </dgm:pt>
    <dgm:pt modelId="{CD0903FF-AEAA-4599-853A-94EACBE93E39}" type="pres">
      <dgm:prSet presAssocID="{F163F56E-938E-4118-9937-942640155D22}" presName="ParentBackground" presStyleLbl="fgAcc1" presStyleIdx="0" presStyleCnt="4"/>
      <dgm:spPr/>
      <dgm:t>
        <a:bodyPr/>
        <a:lstStyle/>
        <a:p>
          <a:endParaRPr lang="en-US"/>
        </a:p>
      </dgm:t>
    </dgm:pt>
    <dgm:pt modelId="{CB322157-4A13-446D-9815-5E132881AE61}" type="pres">
      <dgm:prSet presAssocID="{F163F56E-938E-4118-9937-942640155D22}" presName="Parent4" presStyleLbl="revTx" presStyleIdx="0" presStyleCnt="0">
        <dgm:presLayoutVars>
          <dgm:chMax val="1"/>
          <dgm:chPref val="1"/>
          <dgm:bulletEnabled val="1"/>
        </dgm:presLayoutVars>
      </dgm:prSet>
      <dgm:spPr/>
      <dgm:t>
        <a:bodyPr/>
        <a:lstStyle/>
        <a:p>
          <a:endParaRPr lang="en-US"/>
        </a:p>
      </dgm:t>
    </dgm:pt>
    <dgm:pt modelId="{BD359420-7991-46EF-B8B7-6CC860CD3A1A}" type="pres">
      <dgm:prSet presAssocID="{4748AB25-A9A2-40B6-BCE6-8E87F6F70C71}" presName="Accent3" presStyleCnt="0"/>
      <dgm:spPr/>
    </dgm:pt>
    <dgm:pt modelId="{0B12EEA3-1535-4330-97D7-2BE3FF236898}" type="pres">
      <dgm:prSet presAssocID="{4748AB25-A9A2-40B6-BCE6-8E87F6F70C71}" presName="Accent" presStyleLbl="node1" presStyleIdx="1" presStyleCnt="4"/>
      <dgm:spPr/>
    </dgm:pt>
    <dgm:pt modelId="{C9D2CE43-A3AA-4A62-B462-407250ADD204}" type="pres">
      <dgm:prSet presAssocID="{4748AB25-A9A2-40B6-BCE6-8E87F6F70C71}" presName="ParentBackground3" presStyleCnt="0"/>
      <dgm:spPr/>
    </dgm:pt>
    <dgm:pt modelId="{09163922-DC5D-461F-9117-40D9AF7C84BD}" type="pres">
      <dgm:prSet presAssocID="{4748AB25-A9A2-40B6-BCE6-8E87F6F70C71}" presName="ParentBackground" presStyleLbl="fgAcc1" presStyleIdx="1" presStyleCnt="4"/>
      <dgm:spPr/>
      <dgm:t>
        <a:bodyPr/>
        <a:lstStyle/>
        <a:p>
          <a:endParaRPr lang="en-US"/>
        </a:p>
      </dgm:t>
    </dgm:pt>
    <dgm:pt modelId="{175F44D1-1016-43E5-B588-7641CDECA0F3}" type="pres">
      <dgm:prSet presAssocID="{4748AB25-A9A2-40B6-BCE6-8E87F6F70C71}" presName="Parent3" presStyleLbl="revTx" presStyleIdx="0" presStyleCnt="0">
        <dgm:presLayoutVars>
          <dgm:chMax val="1"/>
          <dgm:chPref val="1"/>
          <dgm:bulletEnabled val="1"/>
        </dgm:presLayoutVars>
      </dgm:prSet>
      <dgm:spPr/>
      <dgm:t>
        <a:bodyPr/>
        <a:lstStyle/>
        <a:p>
          <a:endParaRPr lang="en-US"/>
        </a:p>
      </dgm:t>
    </dgm:pt>
    <dgm:pt modelId="{C8175DC0-0559-49F4-BC5A-9C6DED475FBE}" type="pres">
      <dgm:prSet presAssocID="{C7A4252E-832E-4A04-ADA7-04C2D4F18995}" presName="Accent2" presStyleCnt="0"/>
      <dgm:spPr/>
    </dgm:pt>
    <dgm:pt modelId="{E01217C5-E487-4438-95AD-CBF72585045A}" type="pres">
      <dgm:prSet presAssocID="{C7A4252E-832E-4A04-ADA7-04C2D4F18995}" presName="Accent" presStyleLbl="node1" presStyleIdx="2" presStyleCnt="4"/>
      <dgm:spPr/>
    </dgm:pt>
    <dgm:pt modelId="{9D76BC20-599A-4BE8-A7FF-4EA0A0962EB9}" type="pres">
      <dgm:prSet presAssocID="{C7A4252E-832E-4A04-ADA7-04C2D4F18995}" presName="ParentBackground2" presStyleCnt="0"/>
      <dgm:spPr/>
    </dgm:pt>
    <dgm:pt modelId="{60899152-2116-465C-95A1-0B25B89DC085}" type="pres">
      <dgm:prSet presAssocID="{C7A4252E-832E-4A04-ADA7-04C2D4F18995}" presName="ParentBackground" presStyleLbl="fgAcc1" presStyleIdx="2" presStyleCnt="4"/>
      <dgm:spPr/>
      <dgm:t>
        <a:bodyPr/>
        <a:lstStyle/>
        <a:p>
          <a:endParaRPr lang="en-US"/>
        </a:p>
      </dgm:t>
    </dgm:pt>
    <dgm:pt modelId="{B9A4F7EC-A588-4F85-9E1B-7BF468D17980}" type="pres">
      <dgm:prSet presAssocID="{C7A4252E-832E-4A04-ADA7-04C2D4F18995}" presName="Parent2" presStyleLbl="revTx" presStyleIdx="0" presStyleCnt="0">
        <dgm:presLayoutVars>
          <dgm:chMax val="1"/>
          <dgm:chPref val="1"/>
          <dgm:bulletEnabled val="1"/>
        </dgm:presLayoutVars>
      </dgm:prSet>
      <dgm:spPr/>
      <dgm:t>
        <a:bodyPr/>
        <a:lstStyle/>
        <a:p>
          <a:endParaRPr lang="en-US"/>
        </a:p>
      </dgm:t>
    </dgm:pt>
    <dgm:pt modelId="{0C59045F-1394-47E6-8EFB-1781A4CDBFA2}" type="pres">
      <dgm:prSet presAssocID="{1BBA6F8A-5DBB-4C4A-AB86-AF267DFE9542}" presName="Accent1" presStyleCnt="0"/>
      <dgm:spPr/>
    </dgm:pt>
    <dgm:pt modelId="{A03C8423-6F16-4503-9F0B-728875DAA595}" type="pres">
      <dgm:prSet presAssocID="{1BBA6F8A-5DBB-4C4A-AB86-AF267DFE9542}" presName="Accent" presStyleLbl="node1" presStyleIdx="3" presStyleCnt="4"/>
      <dgm:spPr/>
    </dgm:pt>
    <dgm:pt modelId="{CBD7B1AB-3BAE-4A82-82BA-CFCCEB723FE7}" type="pres">
      <dgm:prSet presAssocID="{1BBA6F8A-5DBB-4C4A-AB86-AF267DFE9542}" presName="ParentBackground1" presStyleCnt="0"/>
      <dgm:spPr/>
    </dgm:pt>
    <dgm:pt modelId="{E66FFC9E-F269-4834-855E-06FCC24F4F58}" type="pres">
      <dgm:prSet presAssocID="{1BBA6F8A-5DBB-4C4A-AB86-AF267DFE9542}" presName="ParentBackground" presStyleLbl="fgAcc1" presStyleIdx="3" presStyleCnt="4"/>
      <dgm:spPr/>
      <dgm:t>
        <a:bodyPr/>
        <a:lstStyle/>
        <a:p>
          <a:endParaRPr lang="en-US"/>
        </a:p>
      </dgm:t>
    </dgm:pt>
    <dgm:pt modelId="{B188043B-A935-45EF-A1CC-10410E1AE045}" type="pres">
      <dgm:prSet presAssocID="{1BBA6F8A-5DBB-4C4A-AB86-AF267DFE9542}" presName="Parent1" presStyleLbl="revTx" presStyleIdx="0" presStyleCnt="0">
        <dgm:presLayoutVars>
          <dgm:chMax val="1"/>
          <dgm:chPref val="1"/>
          <dgm:bulletEnabled val="1"/>
        </dgm:presLayoutVars>
      </dgm:prSet>
      <dgm:spPr/>
      <dgm:t>
        <a:bodyPr/>
        <a:lstStyle/>
        <a:p>
          <a:endParaRPr lang="en-US"/>
        </a:p>
      </dgm:t>
    </dgm:pt>
  </dgm:ptLst>
  <dgm:cxnLst>
    <dgm:cxn modelId="{FA49840B-345E-45AB-B044-853D1C939C2B}" srcId="{7D263F34-8676-4229-8DAB-56F62EC059F5}" destId="{4748AB25-A9A2-40B6-BCE6-8E87F6F70C71}" srcOrd="2" destOrd="0" parTransId="{8C23BB11-AAED-4845-9DB8-FF1807270CCC}" sibTransId="{C736FC77-8E08-4684-84BB-0761B4D19574}"/>
    <dgm:cxn modelId="{C7C655EE-C9D6-4903-AF41-C3715469E4D7}" srcId="{7D263F34-8676-4229-8DAB-56F62EC059F5}" destId="{C7A4252E-832E-4A04-ADA7-04C2D4F18995}" srcOrd="1" destOrd="0" parTransId="{5DC38115-11C8-4887-A6DA-5E2CD929552D}" sibTransId="{801A5B74-A6B1-4A7E-AFEC-FA3CA3F4F67D}"/>
    <dgm:cxn modelId="{B0B095F6-93C4-48F0-9015-0F9698D1EE2E}" type="presOf" srcId="{7D263F34-8676-4229-8DAB-56F62EC059F5}" destId="{BEE3A077-51E4-473A-89E7-D6D24FC4BCB3}" srcOrd="0" destOrd="0" presId="urn:microsoft.com/office/officeart/2011/layout/CircleProcess"/>
    <dgm:cxn modelId="{60333448-75CF-4ED2-B951-BC2575A1209C}" type="presOf" srcId="{4748AB25-A9A2-40B6-BCE6-8E87F6F70C71}" destId="{09163922-DC5D-461F-9117-40D9AF7C84BD}" srcOrd="0" destOrd="0" presId="urn:microsoft.com/office/officeart/2011/layout/CircleProcess"/>
    <dgm:cxn modelId="{191B99DD-A7AC-43C1-834E-C135B17A66BC}" type="presOf" srcId="{F163F56E-938E-4118-9937-942640155D22}" destId="{CB322157-4A13-446D-9815-5E132881AE61}" srcOrd="1" destOrd="0" presId="urn:microsoft.com/office/officeart/2011/layout/CircleProcess"/>
    <dgm:cxn modelId="{FAE64C65-4EEC-463C-B2C0-14CCE6217EF5}" type="presOf" srcId="{C7A4252E-832E-4A04-ADA7-04C2D4F18995}" destId="{60899152-2116-465C-95A1-0B25B89DC085}" srcOrd="0" destOrd="0" presId="urn:microsoft.com/office/officeart/2011/layout/CircleProcess"/>
    <dgm:cxn modelId="{44B0C87A-8B29-4D13-AA1F-9DB960533212}" type="presOf" srcId="{F163F56E-938E-4118-9937-942640155D22}" destId="{CD0903FF-AEAA-4599-853A-94EACBE93E39}" srcOrd="0" destOrd="0" presId="urn:microsoft.com/office/officeart/2011/layout/CircleProcess"/>
    <dgm:cxn modelId="{E4B1DC5B-4D95-4C86-BE7F-92E70F554F9C}" type="presOf" srcId="{C7A4252E-832E-4A04-ADA7-04C2D4F18995}" destId="{B9A4F7EC-A588-4F85-9E1B-7BF468D17980}" srcOrd="1" destOrd="0" presId="urn:microsoft.com/office/officeart/2011/layout/CircleProcess"/>
    <dgm:cxn modelId="{CF8D4957-A25A-4DD0-8A05-CC94238DFBB5}" srcId="{7D263F34-8676-4229-8DAB-56F62EC059F5}" destId="{F163F56E-938E-4118-9937-942640155D22}" srcOrd="3" destOrd="0" parTransId="{BBACF9B6-E1DB-4C1E-B3AD-3E6D21B8C445}" sibTransId="{FEFB56B6-BD99-41E2-8775-DD136BCDDCBB}"/>
    <dgm:cxn modelId="{B38305D0-7448-41F5-8A14-C34A175F8619}" type="presOf" srcId="{4748AB25-A9A2-40B6-BCE6-8E87F6F70C71}" destId="{175F44D1-1016-43E5-B588-7641CDECA0F3}" srcOrd="1" destOrd="0" presId="urn:microsoft.com/office/officeart/2011/layout/CircleProcess"/>
    <dgm:cxn modelId="{530CB97B-5CC5-4B80-AEC9-2BFEB70DEEB9}" type="presOf" srcId="{1BBA6F8A-5DBB-4C4A-AB86-AF267DFE9542}" destId="{E66FFC9E-F269-4834-855E-06FCC24F4F58}" srcOrd="0" destOrd="0" presId="urn:microsoft.com/office/officeart/2011/layout/CircleProcess"/>
    <dgm:cxn modelId="{88D50D31-B834-4D8C-A52C-92A83CD240EE}" type="presOf" srcId="{1BBA6F8A-5DBB-4C4A-AB86-AF267DFE9542}" destId="{B188043B-A935-45EF-A1CC-10410E1AE045}" srcOrd="1" destOrd="0" presId="urn:microsoft.com/office/officeart/2011/layout/CircleProcess"/>
    <dgm:cxn modelId="{8CD0488E-468D-4740-A5DF-1BA5B4402D30}" srcId="{7D263F34-8676-4229-8DAB-56F62EC059F5}" destId="{1BBA6F8A-5DBB-4C4A-AB86-AF267DFE9542}" srcOrd="0" destOrd="0" parTransId="{03835DC2-BA29-4B65-8A3F-EECFA4F66225}" sibTransId="{89A2A1E4-B2DE-4AAD-A6E8-E78D93FF2214}"/>
    <dgm:cxn modelId="{B5E3259C-E1E0-484F-BB32-24E5781204A8}" type="presParOf" srcId="{BEE3A077-51E4-473A-89E7-D6D24FC4BCB3}" destId="{D87A0868-F875-4143-87B9-96EC5B616757}" srcOrd="0" destOrd="0" presId="urn:microsoft.com/office/officeart/2011/layout/CircleProcess"/>
    <dgm:cxn modelId="{F52C9310-C547-4E3B-AB40-399FD87BACEF}" type="presParOf" srcId="{D87A0868-F875-4143-87B9-96EC5B616757}" destId="{8EF4D1E2-BEC3-47A7-90E2-C572B13D5973}" srcOrd="0" destOrd="0" presId="urn:microsoft.com/office/officeart/2011/layout/CircleProcess"/>
    <dgm:cxn modelId="{C176E56B-FDD5-4D18-AF5B-52B8D484E3F6}" type="presParOf" srcId="{BEE3A077-51E4-473A-89E7-D6D24FC4BCB3}" destId="{9D64A211-55AA-4533-B7C3-270B9333B417}" srcOrd="1" destOrd="0" presId="urn:microsoft.com/office/officeart/2011/layout/CircleProcess"/>
    <dgm:cxn modelId="{B61AA5EB-2DF0-4994-891D-1D4A1A374EAF}" type="presParOf" srcId="{9D64A211-55AA-4533-B7C3-270B9333B417}" destId="{CD0903FF-AEAA-4599-853A-94EACBE93E39}" srcOrd="0" destOrd="0" presId="urn:microsoft.com/office/officeart/2011/layout/CircleProcess"/>
    <dgm:cxn modelId="{C35E45E5-E3F5-4037-912D-30E3262F4CF9}" type="presParOf" srcId="{BEE3A077-51E4-473A-89E7-D6D24FC4BCB3}" destId="{CB322157-4A13-446D-9815-5E132881AE61}" srcOrd="2" destOrd="0" presId="urn:microsoft.com/office/officeart/2011/layout/CircleProcess"/>
    <dgm:cxn modelId="{9CF4F78C-5317-452E-84B9-3AE3B214B135}" type="presParOf" srcId="{BEE3A077-51E4-473A-89E7-D6D24FC4BCB3}" destId="{BD359420-7991-46EF-B8B7-6CC860CD3A1A}" srcOrd="3" destOrd="0" presId="urn:microsoft.com/office/officeart/2011/layout/CircleProcess"/>
    <dgm:cxn modelId="{F2FF6386-7D5D-4F10-BAD6-4BDBBDC193EF}" type="presParOf" srcId="{BD359420-7991-46EF-B8B7-6CC860CD3A1A}" destId="{0B12EEA3-1535-4330-97D7-2BE3FF236898}" srcOrd="0" destOrd="0" presId="urn:microsoft.com/office/officeart/2011/layout/CircleProcess"/>
    <dgm:cxn modelId="{5C38424D-27F8-4DE9-9A49-2C4F74DBEED9}" type="presParOf" srcId="{BEE3A077-51E4-473A-89E7-D6D24FC4BCB3}" destId="{C9D2CE43-A3AA-4A62-B462-407250ADD204}" srcOrd="4" destOrd="0" presId="urn:microsoft.com/office/officeart/2011/layout/CircleProcess"/>
    <dgm:cxn modelId="{D4592BF6-291D-4205-BE47-287B27F88D2F}" type="presParOf" srcId="{C9D2CE43-A3AA-4A62-B462-407250ADD204}" destId="{09163922-DC5D-461F-9117-40D9AF7C84BD}" srcOrd="0" destOrd="0" presId="urn:microsoft.com/office/officeart/2011/layout/CircleProcess"/>
    <dgm:cxn modelId="{225755E4-E350-4B77-B4B3-880D7522FFB1}" type="presParOf" srcId="{BEE3A077-51E4-473A-89E7-D6D24FC4BCB3}" destId="{175F44D1-1016-43E5-B588-7641CDECA0F3}" srcOrd="5" destOrd="0" presId="urn:microsoft.com/office/officeart/2011/layout/CircleProcess"/>
    <dgm:cxn modelId="{5136A266-A482-4C2C-954E-126C37B94A96}" type="presParOf" srcId="{BEE3A077-51E4-473A-89E7-D6D24FC4BCB3}" destId="{C8175DC0-0559-49F4-BC5A-9C6DED475FBE}" srcOrd="6" destOrd="0" presId="urn:microsoft.com/office/officeart/2011/layout/CircleProcess"/>
    <dgm:cxn modelId="{D73A17C0-E371-4C96-85A2-B48776F533E2}" type="presParOf" srcId="{C8175DC0-0559-49F4-BC5A-9C6DED475FBE}" destId="{E01217C5-E487-4438-95AD-CBF72585045A}" srcOrd="0" destOrd="0" presId="urn:microsoft.com/office/officeart/2011/layout/CircleProcess"/>
    <dgm:cxn modelId="{E972D5AC-7AAE-4177-AA02-BE183A2950D6}" type="presParOf" srcId="{BEE3A077-51E4-473A-89E7-D6D24FC4BCB3}" destId="{9D76BC20-599A-4BE8-A7FF-4EA0A0962EB9}" srcOrd="7" destOrd="0" presId="urn:microsoft.com/office/officeart/2011/layout/CircleProcess"/>
    <dgm:cxn modelId="{F81F965F-96FE-4FFC-B505-A1601A6071F5}" type="presParOf" srcId="{9D76BC20-599A-4BE8-A7FF-4EA0A0962EB9}" destId="{60899152-2116-465C-95A1-0B25B89DC085}" srcOrd="0" destOrd="0" presId="urn:microsoft.com/office/officeart/2011/layout/CircleProcess"/>
    <dgm:cxn modelId="{25EC5BA7-97D6-4B19-8109-341D9C91A7DC}" type="presParOf" srcId="{BEE3A077-51E4-473A-89E7-D6D24FC4BCB3}" destId="{B9A4F7EC-A588-4F85-9E1B-7BF468D17980}" srcOrd="8" destOrd="0" presId="urn:microsoft.com/office/officeart/2011/layout/CircleProcess"/>
    <dgm:cxn modelId="{5FD61A91-E6B1-4176-8134-DF1D8D10A9DF}" type="presParOf" srcId="{BEE3A077-51E4-473A-89E7-D6D24FC4BCB3}" destId="{0C59045F-1394-47E6-8EFB-1781A4CDBFA2}" srcOrd="9" destOrd="0" presId="urn:microsoft.com/office/officeart/2011/layout/CircleProcess"/>
    <dgm:cxn modelId="{70D67D27-0E6F-4756-A743-DFC116E607F1}" type="presParOf" srcId="{0C59045F-1394-47E6-8EFB-1781A4CDBFA2}" destId="{A03C8423-6F16-4503-9F0B-728875DAA595}" srcOrd="0" destOrd="0" presId="urn:microsoft.com/office/officeart/2011/layout/CircleProcess"/>
    <dgm:cxn modelId="{83DEE90A-A9BD-4B0E-9BFC-B55A3364A171}" type="presParOf" srcId="{BEE3A077-51E4-473A-89E7-D6D24FC4BCB3}" destId="{CBD7B1AB-3BAE-4A82-82BA-CFCCEB723FE7}" srcOrd="10" destOrd="0" presId="urn:microsoft.com/office/officeart/2011/layout/CircleProcess"/>
    <dgm:cxn modelId="{1C82BFFC-0F12-4DEA-A59E-9ABE2A4A419C}" type="presParOf" srcId="{CBD7B1AB-3BAE-4A82-82BA-CFCCEB723FE7}" destId="{E66FFC9E-F269-4834-855E-06FCC24F4F58}" srcOrd="0" destOrd="0" presId="urn:microsoft.com/office/officeart/2011/layout/CircleProcess"/>
    <dgm:cxn modelId="{6D519AB1-6D8D-49E8-9FCF-A8A518D51DA5}" type="presParOf" srcId="{BEE3A077-51E4-473A-89E7-D6D24FC4BCB3}" destId="{B188043B-A935-45EF-A1CC-10410E1AE045}" srcOrd="11" destOrd="0" presId="urn:microsoft.com/office/officeart/2011/layout/CircleProcess"/>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BF5267-DC3F-463F-B71A-A71CF5B3AB6F}">
      <dsp:nvSpPr>
        <dsp:cNvPr id="0" name=""/>
        <dsp:cNvSpPr/>
      </dsp:nvSpPr>
      <dsp:spPr>
        <a:xfrm>
          <a:off x="2484877" y="527258"/>
          <a:ext cx="3517483" cy="3517483"/>
        </a:xfrm>
        <a:prstGeom prst="blockArc">
          <a:avLst>
            <a:gd name="adj1" fmla="val 10800000"/>
            <a:gd name="adj2" fmla="val 162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A0A19E-C1BD-4534-A04E-B6B7846BE034}">
      <dsp:nvSpPr>
        <dsp:cNvPr id="0" name=""/>
        <dsp:cNvSpPr/>
      </dsp:nvSpPr>
      <dsp:spPr>
        <a:xfrm>
          <a:off x="2484877" y="527258"/>
          <a:ext cx="3517483" cy="3517483"/>
        </a:xfrm>
        <a:prstGeom prst="blockArc">
          <a:avLst>
            <a:gd name="adj1" fmla="val 5400000"/>
            <a:gd name="adj2" fmla="val 108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2960CE6-443F-4AEA-9724-3E2CAB57E369}">
      <dsp:nvSpPr>
        <dsp:cNvPr id="0" name=""/>
        <dsp:cNvSpPr/>
      </dsp:nvSpPr>
      <dsp:spPr>
        <a:xfrm>
          <a:off x="2484877" y="527258"/>
          <a:ext cx="3517483" cy="3517483"/>
        </a:xfrm>
        <a:prstGeom prst="blockArc">
          <a:avLst>
            <a:gd name="adj1" fmla="val 0"/>
            <a:gd name="adj2" fmla="val 540000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63713B-A6FF-4D4B-B208-0D4FCACB1F35}">
      <dsp:nvSpPr>
        <dsp:cNvPr id="0" name=""/>
        <dsp:cNvSpPr/>
      </dsp:nvSpPr>
      <dsp:spPr>
        <a:xfrm>
          <a:off x="2484877" y="527258"/>
          <a:ext cx="3517483" cy="3517483"/>
        </a:xfrm>
        <a:prstGeom prst="blockArc">
          <a:avLst>
            <a:gd name="adj1" fmla="val 16200000"/>
            <a:gd name="adj2" fmla="val 0"/>
            <a:gd name="adj3" fmla="val 464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7DD9AD6-1892-4671-8E10-082D498F8C88}">
      <dsp:nvSpPr>
        <dsp:cNvPr id="0" name=""/>
        <dsp:cNvSpPr/>
      </dsp:nvSpPr>
      <dsp:spPr>
        <a:xfrm>
          <a:off x="3175121" y="1603237"/>
          <a:ext cx="2153557" cy="1441594"/>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a:t>Japanese Cultural Training </a:t>
          </a:r>
        </a:p>
      </dsp:txBody>
      <dsp:txXfrm>
        <a:off x="3490502" y="1814354"/>
        <a:ext cx="1522795" cy="1019360"/>
      </dsp:txXfrm>
    </dsp:sp>
    <dsp:sp modelId="{B9C058C1-6216-42C7-8D1B-D91CBEB1A503}">
      <dsp:nvSpPr>
        <dsp:cNvPr id="0" name=""/>
        <dsp:cNvSpPr/>
      </dsp:nvSpPr>
      <dsp:spPr>
        <a:xfrm>
          <a:off x="3676808" y="1257"/>
          <a:ext cx="1133621" cy="1133621"/>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IN" sz="1200" b="0" kern="1200" dirty="0"/>
            <a:t>Japanese Business Etiquette </a:t>
          </a:r>
          <a:endParaRPr lang="en-US" sz="1200" kern="1200" dirty="0"/>
        </a:p>
      </dsp:txBody>
      <dsp:txXfrm>
        <a:off x="3842823" y="167272"/>
        <a:ext cx="801591" cy="801591"/>
      </dsp:txXfrm>
    </dsp:sp>
    <dsp:sp modelId="{0F4683A0-6886-475A-8CCE-66A89A913288}">
      <dsp:nvSpPr>
        <dsp:cNvPr id="0" name=""/>
        <dsp:cNvSpPr/>
      </dsp:nvSpPr>
      <dsp:spPr>
        <a:xfrm>
          <a:off x="5394740" y="1719189"/>
          <a:ext cx="1133621" cy="1133621"/>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t>Japanese Society and language </a:t>
          </a:r>
        </a:p>
      </dsp:txBody>
      <dsp:txXfrm>
        <a:off x="5560755" y="1885204"/>
        <a:ext cx="801591" cy="801591"/>
      </dsp:txXfrm>
    </dsp:sp>
    <dsp:sp modelId="{B4595C92-9D9C-4C48-B05B-609984E46FCB}">
      <dsp:nvSpPr>
        <dsp:cNvPr id="0" name=""/>
        <dsp:cNvSpPr/>
      </dsp:nvSpPr>
      <dsp:spPr>
        <a:xfrm>
          <a:off x="3676808" y="3437120"/>
          <a:ext cx="1133621" cy="1133621"/>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t>Japanese Industrial approaches </a:t>
          </a:r>
        </a:p>
      </dsp:txBody>
      <dsp:txXfrm>
        <a:off x="3842823" y="3603135"/>
        <a:ext cx="801591" cy="801591"/>
      </dsp:txXfrm>
    </dsp:sp>
    <dsp:sp modelId="{DB30E6A2-7248-431B-98F5-7203D5A3688B}">
      <dsp:nvSpPr>
        <dsp:cNvPr id="0" name=""/>
        <dsp:cNvSpPr/>
      </dsp:nvSpPr>
      <dsp:spPr>
        <a:xfrm>
          <a:off x="1975876" y="1719189"/>
          <a:ext cx="1099624" cy="1133621"/>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a:t>Japanese vs Indian cultural </a:t>
          </a:r>
        </a:p>
      </dsp:txBody>
      <dsp:txXfrm>
        <a:off x="2136912" y="1885204"/>
        <a:ext cx="777552" cy="8015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F4D1E2-BEC3-47A7-90E2-C572B13D5973}">
      <dsp:nvSpPr>
        <dsp:cNvPr id="0" name=""/>
        <dsp:cNvSpPr/>
      </dsp:nvSpPr>
      <dsp:spPr>
        <a:xfrm>
          <a:off x="6494621" y="1314272"/>
          <a:ext cx="1943696" cy="1943796"/>
        </a:xfrm>
        <a:prstGeom prst="ellipse">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CD0903FF-AEAA-4599-853A-94EACBE93E39}">
      <dsp:nvSpPr>
        <dsp:cNvPr id="0" name=""/>
        <dsp:cNvSpPr/>
      </dsp:nvSpPr>
      <dsp:spPr>
        <a:xfrm>
          <a:off x="6559633" y="1379076"/>
          <a:ext cx="1814506" cy="1814187"/>
        </a:xfrm>
        <a:prstGeom prst="ellipse">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Native Japanese and professionals teacher </a:t>
          </a:r>
        </a:p>
      </dsp:txBody>
      <dsp:txXfrm>
        <a:off x="6818849" y="1638295"/>
        <a:ext cx="1296075" cy="1295750"/>
      </dsp:txXfrm>
    </dsp:sp>
    <dsp:sp modelId="{0B12EEA3-1535-4330-97D7-2BE3FF236898}">
      <dsp:nvSpPr>
        <dsp:cNvPr id="0" name=""/>
        <dsp:cNvSpPr/>
      </dsp:nvSpPr>
      <dsp:spPr>
        <a:xfrm rot="2700000">
          <a:off x="4477561" y="1314135"/>
          <a:ext cx="1943728" cy="1943728"/>
        </a:xfrm>
        <a:prstGeom prst="teardrop">
          <a:avLst>
            <a:gd name="adj" fmla="val 10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09163922-DC5D-461F-9117-40D9AF7C84BD}">
      <dsp:nvSpPr>
        <dsp:cNvPr id="0" name=""/>
        <dsp:cNvSpPr/>
      </dsp:nvSpPr>
      <dsp:spPr>
        <a:xfrm>
          <a:off x="4550924" y="1379076"/>
          <a:ext cx="1814506" cy="1814187"/>
        </a:xfrm>
        <a:prstGeom prst="ellipse">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Difference between Japanese &amp; Indian style of working culture</a:t>
          </a:r>
        </a:p>
      </dsp:txBody>
      <dsp:txXfrm>
        <a:off x="4810140" y="1638295"/>
        <a:ext cx="1296075" cy="1295750"/>
      </dsp:txXfrm>
    </dsp:sp>
    <dsp:sp modelId="{E01217C5-E487-4438-95AD-CBF72585045A}">
      <dsp:nvSpPr>
        <dsp:cNvPr id="0" name=""/>
        <dsp:cNvSpPr/>
      </dsp:nvSpPr>
      <dsp:spPr>
        <a:xfrm rot="2700000">
          <a:off x="2477187" y="1314135"/>
          <a:ext cx="1943728" cy="1943728"/>
        </a:xfrm>
        <a:prstGeom prst="teardrop">
          <a:avLst>
            <a:gd name="adj" fmla="val 10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60899152-2116-465C-95A1-0B25B89DC085}">
      <dsp:nvSpPr>
        <dsp:cNvPr id="0" name=""/>
        <dsp:cNvSpPr/>
      </dsp:nvSpPr>
      <dsp:spPr>
        <a:xfrm>
          <a:off x="2542215" y="1379076"/>
          <a:ext cx="1814506" cy="1814187"/>
        </a:xfrm>
        <a:prstGeom prst="ellipse">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Japanese cultural and economical knowledge</a:t>
          </a:r>
        </a:p>
      </dsp:txBody>
      <dsp:txXfrm>
        <a:off x="2801430" y="1638295"/>
        <a:ext cx="1296075" cy="1295750"/>
      </dsp:txXfrm>
    </dsp:sp>
    <dsp:sp modelId="{A03C8423-6F16-4503-9F0B-728875DAA595}">
      <dsp:nvSpPr>
        <dsp:cNvPr id="0" name=""/>
        <dsp:cNvSpPr/>
      </dsp:nvSpPr>
      <dsp:spPr>
        <a:xfrm rot="2700000">
          <a:off x="468478" y="1314135"/>
          <a:ext cx="1943728" cy="1943728"/>
        </a:xfrm>
        <a:prstGeom prst="teardrop">
          <a:avLst>
            <a:gd name="adj" fmla="val 100000"/>
          </a:avLst>
        </a:prstGeom>
        <a:solidFill>
          <a:schemeClr val="accent1">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sp>
    <dsp:sp modelId="{E66FFC9E-F269-4834-855E-06FCC24F4F58}">
      <dsp:nvSpPr>
        <dsp:cNvPr id="0" name=""/>
        <dsp:cNvSpPr/>
      </dsp:nvSpPr>
      <dsp:spPr>
        <a:xfrm>
          <a:off x="533506" y="1379076"/>
          <a:ext cx="1814506" cy="1814187"/>
        </a:xfrm>
        <a:prstGeom prst="ellipse">
          <a:avLst/>
        </a:prstGeom>
        <a:solidFill>
          <a:schemeClr val="lt1">
            <a:alpha val="90000"/>
            <a:hueOff val="0"/>
            <a:satOff val="0"/>
            <a:lumOff val="0"/>
            <a:alphaOff val="0"/>
          </a:schemeClr>
        </a:solidFill>
        <a:ln w="11429" cap="flat" cmpd="sng" algn="ctr">
          <a:solidFill>
            <a:schemeClr val="accent1">
              <a:hueOff val="0"/>
              <a:satOff val="0"/>
              <a:lumOff val="0"/>
              <a:alphaOff val="0"/>
            </a:schemeClr>
          </a:solidFill>
          <a:prstDash val="sysDash"/>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a:t>Experience in professional teaching </a:t>
          </a:r>
        </a:p>
      </dsp:txBody>
      <dsp:txXfrm>
        <a:off x="792721" y="1638295"/>
        <a:ext cx="1296075" cy="129575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8/20/2020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8/20/2020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8/20/2020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8/20/2020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8/20/2020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8/20/2020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8/20/2020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8/20/2020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nihongoedutech.com/"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7" Type="http://schemas.microsoft.com/office/2007/relationships/diagramDrawing" Target="../diagrams/drawing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priyanshushar@gmail.com" TargetMode="External"/><Relationship Id="rId2" Type="http://schemas.openxmlformats.org/officeDocument/2006/relationships/hyperlink" Target="mailto:info@mydifl.com"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www.mydifl.com/www.mydifl.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2.bp.blogspot.com/-RLWky_evi8E/T2YGqlTCpdI/AAAAAAAACdk/MJqHgwtfjOI/s1600/Japan_Leather-flag-wallpapers.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ctrTitle"/>
          </p:nvPr>
        </p:nvSpPr>
        <p:spPr>
          <a:xfrm>
            <a:off x="27708" y="152400"/>
            <a:ext cx="7897091" cy="1470025"/>
          </a:xfrm>
        </p:spPr>
        <p:txBody>
          <a:bodyPr>
            <a:normAutofit/>
          </a:bodyPr>
          <a:lstStyle/>
          <a:p>
            <a:r>
              <a:rPr lang="en-PH" dirty="0">
                <a:solidFill>
                  <a:schemeClr val="tx1"/>
                </a:solidFill>
                <a:latin typeface="+mn-lt"/>
              </a:rPr>
              <a:t>Nihongo </a:t>
            </a:r>
            <a:r>
              <a:rPr lang="en-PH" dirty="0" err="1">
                <a:solidFill>
                  <a:schemeClr val="tx1"/>
                </a:solidFill>
                <a:latin typeface="+mn-lt"/>
              </a:rPr>
              <a:t>Edutech</a:t>
            </a:r>
            <a:endParaRPr lang="en-PH" dirty="0">
              <a:solidFill>
                <a:schemeClr val="tx1"/>
              </a:solidFill>
              <a:latin typeface="+mn-lt"/>
            </a:endParaRPr>
          </a:p>
        </p:txBody>
      </p:sp>
      <p:sp>
        <p:nvSpPr>
          <p:cNvPr id="3" name="Subtitle 2"/>
          <p:cNvSpPr>
            <a:spLocks noGrp="1"/>
          </p:cNvSpPr>
          <p:nvPr>
            <p:ph type="subTitle" idx="1"/>
          </p:nvPr>
        </p:nvSpPr>
        <p:spPr>
          <a:xfrm>
            <a:off x="0" y="2971800"/>
            <a:ext cx="9144000" cy="2133600"/>
          </a:xfrm>
        </p:spPr>
        <p:txBody>
          <a:bodyPr>
            <a:normAutofit/>
          </a:bodyPr>
          <a:lstStyle/>
          <a:p>
            <a:endParaRPr lang="en-PH" dirty="0">
              <a:solidFill>
                <a:schemeClr val="tx1"/>
              </a:solidFill>
              <a:latin typeface="Broadway" pitchFamily="82" charset="0"/>
            </a:endParaRPr>
          </a:p>
          <a:p>
            <a:r>
              <a:rPr lang="en-PH" dirty="0">
                <a:solidFill>
                  <a:schemeClr val="tx1"/>
                </a:solidFill>
              </a:rPr>
              <a:t>Premier  Japanese</a:t>
            </a:r>
          </a:p>
          <a:p>
            <a:r>
              <a:rPr lang="en-PH" dirty="0">
                <a:solidFill>
                  <a:schemeClr val="tx1"/>
                </a:solidFill>
              </a:rPr>
              <a:t>Language Institute &amp; Cultural Training </a:t>
            </a:r>
          </a:p>
        </p:txBody>
      </p:sp>
      <p:sp>
        <p:nvSpPr>
          <p:cNvPr id="5" name="TextBox 4"/>
          <p:cNvSpPr txBox="1"/>
          <p:nvPr/>
        </p:nvSpPr>
        <p:spPr>
          <a:xfrm>
            <a:off x="0" y="5257801"/>
            <a:ext cx="4419600" cy="1938992"/>
          </a:xfrm>
          <a:prstGeom prst="rect">
            <a:avLst/>
          </a:prstGeom>
          <a:noFill/>
        </p:spPr>
        <p:txBody>
          <a:bodyPr wrap="square" rtlCol="0">
            <a:spAutoFit/>
          </a:bodyPr>
          <a:lstStyle/>
          <a:p>
            <a:r>
              <a:rPr lang="en-PH" sz="2000" b="1" dirty="0"/>
              <a:t>Nihongo </a:t>
            </a:r>
            <a:r>
              <a:rPr lang="en-PH" sz="2000" b="1" dirty="0" err="1"/>
              <a:t>Edutech</a:t>
            </a:r>
            <a:r>
              <a:rPr lang="en-PH" sz="2000" b="1" dirty="0"/>
              <a:t> Consultant</a:t>
            </a:r>
          </a:p>
          <a:p>
            <a:r>
              <a:rPr lang="en-IN" sz="2000" i="1" dirty="0" smtClean="0">
                <a:cs typeface="Arial" panose="020B0604020202020204" pitchFamily="34" charset="0"/>
              </a:rPr>
              <a:t>B-32,Basement,Sector-57 ,</a:t>
            </a:r>
            <a:r>
              <a:rPr lang="en-IN" sz="2000" i="1" dirty="0" err="1" smtClean="0">
                <a:cs typeface="Arial" panose="020B0604020202020204" pitchFamily="34" charset="0"/>
              </a:rPr>
              <a:t>Noida</a:t>
            </a:r>
            <a:endParaRPr lang="en-IN" sz="2000" i="1" dirty="0" smtClean="0">
              <a:cs typeface="Arial" panose="020B0604020202020204" pitchFamily="34" charset="0"/>
            </a:endParaRPr>
          </a:p>
          <a:p>
            <a:r>
              <a:rPr lang="en-IN" sz="2000" i="1" dirty="0" smtClean="0">
                <a:cs typeface="Arial" panose="020B0604020202020204" pitchFamily="34" charset="0"/>
              </a:rPr>
              <a:t>U.P-201301</a:t>
            </a:r>
            <a:endParaRPr lang="en-IN" sz="2000" dirty="0">
              <a:cs typeface="Arial" panose="020B0604020202020204" pitchFamily="34" charset="0"/>
            </a:endParaRPr>
          </a:p>
          <a:p>
            <a:r>
              <a:rPr lang="en-IN" sz="2000" i="1" dirty="0" smtClean="0">
                <a:cs typeface="Arial" panose="020B0604020202020204" pitchFamily="34" charset="0"/>
                <a:hlinkClick r:id="rId3"/>
              </a:rPr>
              <a:t>www.nihongoedutech.com</a:t>
            </a:r>
            <a:endParaRPr lang="en-IN" sz="2000" i="1" dirty="0">
              <a:cs typeface="Arial" panose="020B0604020202020204" pitchFamily="34" charset="0"/>
            </a:endParaRPr>
          </a:p>
          <a:p>
            <a:endParaRPr lang="en-IN" sz="2000" dirty="0">
              <a:latin typeface="Arial" panose="020B0604020202020204" pitchFamily="34" charset="0"/>
              <a:cs typeface="Arial" panose="020B0604020202020204" pitchFamily="34" charset="0"/>
            </a:endParaRPr>
          </a:p>
          <a:p>
            <a:r>
              <a:rPr lang="en-PH" sz="2000" dirty="0">
                <a:latin typeface="Brush Script Std" pitchFamily="66" charset="0"/>
              </a:rPr>
              <a:t> </a:t>
            </a:r>
          </a:p>
        </p:txBody>
      </p:sp>
      <p:pic>
        <p:nvPicPr>
          <p:cNvPr id="6" name="Picture 5" descr="logo.png"/>
          <p:cNvPicPr>
            <a:picLocks noChangeAspect="1"/>
          </p:cNvPicPr>
          <p:nvPr/>
        </p:nvPicPr>
        <p:blipFill>
          <a:blip r:embed="rId4"/>
          <a:stretch>
            <a:fillRect/>
          </a:stretch>
        </p:blipFill>
        <p:spPr>
          <a:xfrm>
            <a:off x="0" y="0"/>
            <a:ext cx="1447800" cy="914400"/>
          </a:xfrm>
          <a:prstGeom prst="rect">
            <a:avLst/>
          </a:prstGeom>
        </p:spPr>
      </p:pic>
    </p:spTree>
    <p:extLst>
      <p:ext uri="{BB962C8B-B14F-4D97-AF65-F5344CB8AC3E}">
        <p14:creationId xmlns="" xmlns:p14="http://schemas.microsoft.com/office/powerpoint/2010/main" val="1313098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Individual training </a:t>
            </a:r>
          </a:p>
        </p:txBody>
      </p:sp>
      <p:sp>
        <p:nvSpPr>
          <p:cNvPr id="3" name="Content Placeholder 2"/>
          <p:cNvSpPr>
            <a:spLocks noGrp="1"/>
          </p:cNvSpPr>
          <p:nvPr>
            <p:ph sz="quarter" idx="1"/>
          </p:nvPr>
        </p:nvSpPr>
        <p:spPr/>
        <p:txBody>
          <a:bodyPr>
            <a:normAutofit/>
          </a:bodyPr>
          <a:lstStyle/>
          <a:p>
            <a:r>
              <a:rPr lang="en-US" sz="1900" dirty="0"/>
              <a:t>Whether you want to improve your performance in Sales, Leadership, Interpersonal Skills, Communications, Presentations or Customer Service you’ll find a resource here that perfectly matches your learning style preference. Choose from time-spaced courses, shorter seminars, or web or mobile delivered programs – whatever suits the way you learn best. </a:t>
            </a:r>
            <a:endParaRPr lang="en-US" sz="1900" dirty="0" smtClean="0"/>
          </a:p>
          <a:p>
            <a:endParaRPr lang="en-US" sz="1900" dirty="0" smtClean="0"/>
          </a:p>
          <a:p>
            <a:endParaRPr lang="en-US" sz="1900" dirty="0" smtClean="0"/>
          </a:p>
          <a:p>
            <a:endParaRPr lang="en-US" sz="1900" dirty="0"/>
          </a:p>
          <a:p>
            <a:r>
              <a:rPr lang="en-US" sz="1900" dirty="0"/>
              <a:t>Whatever learning method you choose you’ll have a learning experience that will help power your performance and your career to the next level – an experience that has already helped so many people become major successes in all walks of life</a:t>
            </a:r>
          </a:p>
          <a:p>
            <a:endParaRPr lang="en-US" dirty="0"/>
          </a:p>
        </p:txBody>
      </p:sp>
      <p:pic>
        <p:nvPicPr>
          <p:cNvPr id="4" name="Picture 3" descr="logo.png"/>
          <p:cNvPicPr>
            <a:picLocks noChangeAspect="1"/>
          </p:cNvPicPr>
          <p:nvPr/>
        </p:nvPicPr>
        <p:blipFill>
          <a:blip r:embed="rId2"/>
          <a:stretch>
            <a:fillRect/>
          </a:stretch>
        </p:blipFill>
        <p:spPr>
          <a:xfrm>
            <a:off x="0" y="0"/>
            <a:ext cx="1447800" cy="9144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Why Nihongo </a:t>
            </a:r>
            <a:r>
              <a:rPr lang="en-IN" b="1" dirty="0" err="1"/>
              <a:t>Edutech</a:t>
            </a:r>
            <a:endParaRPr lang="en-IN" b="1" dirty="0"/>
          </a:p>
        </p:txBody>
      </p:sp>
      <p:graphicFrame>
        <p:nvGraphicFramePr>
          <p:cNvPr id="8" name="Content Placeholder 7"/>
          <p:cNvGraphicFramePr>
            <a:graphicFrameLocks noGrp="1"/>
          </p:cNvGraphicFramePr>
          <p:nvPr>
            <p:ph sz="quarter" idx="1"/>
            <p:extLst>
              <p:ext uri="{D42A27DB-BD31-4B8C-83A1-F6EECF244321}">
                <p14:modId xmlns="" xmlns:p14="http://schemas.microsoft.com/office/powerpoint/2010/main" val="3881015372"/>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logo.png"/>
          <p:cNvPicPr>
            <a:picLocks noChangeAspect="1"/>
          </p:cNvPicPr>
          <p:nvPr/>
        </p:nvPicPr>
        <p:blipFill>
          <a:blip r:embed="rId6"/>
          <a:stretch>
            <a:fillRect/>
          </a:stretch>
        </p:blipFill>
        <p:spPr>
          <a:xfrm>
            <a:off x="0" y="0"/>
            <a:ext cx="1447800" cy="914400"/>
          </a:xfrm>
          <a:prstGeom prst="rect">
            <a:avLst/>
          </a:prstGeom>
        </p:spPr>
      </p:pic>
    </p:spTree>
    <p:extLst>
      <p:ext uri="{BB962C8B-B14F-4D97-AF65-F5344CB8AC3E}">
        <p14:creationId xmlns="" xmlns:p14="http://schemas.microsoft.com/office/powerpoint/2010/main" val="714099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000" b="1" dirty="0"/>
              <a:t>Basic Communication Training 3 to 6 Month</a:t>
            </a:r>
          </a:p>
        </p:txBody>
      </p:sp>
      <p:sp>
        <p:nvSpPr>
          <p:cNvPr id="3" name="Content Placeholder 2"/>
          <p:cNvSpPr>
            <a:spLocks noGrp="1"/>
          </p:cNvSpPr>
          <p:nvPr>
            <p:ph sz="quarter" idx="1"/>
          </p:nvPr>
        </p:nvSpPr>
        <p:spPr/>
        <p:txBody>
          <a:bodyPr/>
          <a:lstStyle/>
          <a:p>
            <a:r>
              <a:rPr lang="en-IN" sz="1800" dirty="0"/>
              <a:t>Basic Conversation </a:t>
            </a:r>
            <a:r>
              <a:rPr lang="en-IN" sz="1800" dirty="0" smtClean="0"/>
              <a:t>Training.</a:t>
            </a:r>
          </a:p>
          <a:p>
            <a:endParaRPr lang="en-IN" sz="1800" dirty="0"/>
          </a:p>
          <a:p>
            <a:r>
              <a:rPr lang="en-IN" sz="1800" dirty="0"/>
              <a:t>Technical Automobile sector </a:t>
            </a:r>
            <a:r>
              <a:rPr lang="en-IN" sz="1800" dirty="0" smtClean="0"/>
              <a:t>Terminology. </a:t>
            </a:r>
          </a:p>
          <a:p>
            <a:endParaRPr lang="en-IN" sz="1800" dirty="0"/>
          </a:p>
          <a:p>
            <a:r>
              <a:rPr lang="en-IN" sz="1800" dirty="0"/>
              <a:t>Joint and venture </a:t>
            </a:r>
            <a:r>
              <a:rPr lang="en-IN" sz="1800" dirty="0" smtClean="0"/>
              <a:t>communication.</a:t>
            </a:r>
          </a:p>
          <a:p>
            <a:endParaRPr lang="en-IN" sz="1800" dirty="0" smtClean="0"/>
          </a:p>
          <a:p>
            <a:r>
              <a:rPr lang="en-IN" sz="1800" dirty="0" smtClean="0"/>
              <a:t>Basic </a:t>
            </a:r>
            <a:r>
              <a:rPr lang="en-IN" sz="1800" dirty="0"/>
              <a:t>mail writing </a:t>
            </a:r>
            <a:r>
              <a:rPr lang="en-IN" sz="1800" dirty="0" smtClean="0"/>
              <a:t>communication.</a:t>
            </a:r>
          </a:p>
          <a:p>
            <a:endParaRPr lang="en-IN" sz="1800" dirty="0"/>
          </a:p>
          <a:p>
            <a:r>
              <a:rPr lang="en-IN" sz="1800" dirty="0"/>
              <a:t>Basic script  course (Hiragana , Katakana, Kanji</a:t>
            </a:r>
            <a:r>
              <a:rPr lang="en-IN" sz="1800" dirty="0" smtClean="0"/>
              <a:t>).</a:t>
            </a:r>
          </a:p>
          <a:p>
            <a:endParaRPr lang="en-IN" sz="1800" dirty="0"/>
          </a:p>
          <a:p>
            <a:r>
              <a:rPr lang="en-IN" sz="1800" dirty="0"/>
              <a:t>Japanese cultural </a:t>
            </a:r>
            <a:r>
              <a:rPr lang="en-IN" sz="1800" dirty="0" smtClean="0"/>
              <a:t>Training. </a:t>
            </a:r>
          </a:p>
          <a:p>
            <a:endParaRPr lang="en-IN" sz="1800" dirty="0"/>
          </a:p>
          <a:p>
            <a:r>
              <a:rPr lang="en-IN" sz="1800" dirty="0"/>
              <a:t>Japanese Business style </a:t>
            </a:r>
            <a:r>
              <a:rPr lang="en-IN" sz="1800" dirty="0" smtClean="0"/>
              <a:t>Training .</a:t>
            </a:r>
            <a:endParaRPr lang="en-IN" sz="1800" dirty="0"/>
          </a:p>
          <a:p>
            <a:endParaRPr lang="en-IN" dirty="0"/>
          </a:p>
          <a:p>
            <a:endParaRPr lang="en-IN" dirty="0"/>
          </a:p>
        </p:txBody>
      </p:sp>
      <p:pic>
        <p:nvPicPr>
          <p:cNvPr id="4" name="Picture 3" descr="logo.png"/>
          <p:cNvPicPr>
            <a:picLocks noChangeAspect="1"/>
          </p:cNvPicPr>
          <p:nvPr/>
        </p:nvPicPr>
        <p:blipFill>
          <a:blip r:embed="rId2"/>
          <a:stretch>
            <a:fillRect/>
          </a:stretch>
        </p:blipFill>
        <p:spPr>
          <a:xfrm>
            <a:off x="0" y="0"/>
            <a:ext cx="1447800" cy="914400"/>
          </a:xfrm>
          <a:prstGeom prst="rect">
            <a:avLst/>
          </a:prstGeom>
        </p:spPr>
      </p:pic>
    </p:spTree>
    <p:extLst>
      <p:ext uri="{BB962C8B-B14F-4D97-AF65-F5344CB8AC3E}">
        <p14:creationId xmlns="" xmlns:p14="http://schemas.microsoft.com/office/powerpoint/2010/main" val="3643298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Our Valuable Client</a:t>
            </a:r>
          </a:p>
        </p:txBody>
      </p:sp>
      <p:sp>
        <p:nvSpPr>
          <p:cNvPr id="3" name="Content Placeholder 2"/>
          <p:cNvSpPr>
            <a:spLocks noGrp="1"/>
          </p:cNvSpPr>
          <p:nvPr>
            <p:ph sz="quarter" idx="1"/>
          </p:nvPr>
        </p:nvSpPr>
        <p:spPr/>
        <p:txBody>
          <a:bodyPr>
            <a:normAutofit fontScale="32500" lnSpcReduction="20000"/>
          </a:bodyPr>
          <a:lstStyle/>
          <a:p>
            <a:pPr marL="514350" indent="-514350">
              <a:buFont typeface="+mj-lt"/>
              <a:buAutoNum type="arabicPeriod"/>
            </a:pPr>
            <a:r>
              <a:rPr lang="en-IN" sz="3500" dirty="0"/>
              <a:t>Automobile </a:t>
            </a:r>
            <a:r>
              <a:rPr lang="en-IN" sz="3500" dirty="0" smtClean="0"/>
              <a:t>Sector</a:t>
            </a:r>
          </a:p>
          <a:p>
            <a:pPr marL="514350" indent="-514350">
              <a:buFont typeface="+mj-lt"/>
              <a:buAutoNum type="arabicPeriod"/>
            </a:pPr>
            <a:r>
              <a:rPr lang="en-IN" sz="3500" dirty="0" smtClean="0"/>
              <a:t>Krishna </a:t>
            </a:r>
            <a:r>
              <a:rPr lang="en-IN" sz="3500" dirty="0" err="1" smtClean="0"/>
              <a:t>Maruti</a:t>
            </a:r>
            <a:r>
              <a:rPr lang="en-IN" sz="3500" dirty="0" smtClean="0"/>
              <a:t> India</a:t>
            </a:r>
          </a:p>
          <a:p>
            <a:pPr marL="514350" indent="-514350">
              <a:buFont typeface="+mj-lt"/>
              <a:buAutoNum type="arabicPeriod"/>
            </a:pPr>
            <a:r>
              <a:rPr lang="en-IN" sz="3500" dirty="0" smtClean="0"/>
              <a:t>SKH – </a:t>
            </a:r>
            <a:r>
              <a:rPr lang="en-IN" sz="3500" dirty="0" err="1" smtClean="0"/>
              <a:t>Ytech</a:t>
            </a:r>
            <a:r>
              <a:rPr lang="en-IN" sz="3500" dirty="0" smtClean="0"/>
              <a:t> </a:t>
            </a:r>
          </a:p>
          <a:p>
            <a:pPr marL="514350" indent="-514350">
              <a:buFont typeface="+mj-lt"/>
              <a:buAutoNum type="arabicPeriod"/>
            </a:pPr>
            <a:r>
              <a:rPr lang="en-IN" sz="3500" dirty="0" err="1" smtClean="0"/>
              <a:t>Usha</a:t>
            </a:r>
            <a:r>
              <a:rPr lang="en-IN" sz="3500" dirty="0" smtClean="0"/>
              <a:t> Martine India  </a:t>
            </a:r>
          </a:p>
          <a:p>
            <a:pPr marL="514350" indent="-514350">
              <a:buFont typeface="+mj-lt"/>
              <a:buAutoNum type="arabicPeriod"/>
            </a:pPr>
            <a:r>
              <a:rPr lang="en-IN" sz="3500" dirty="0" err="1" smtClean="0"/>
              <a:t>Motherson</a:t>
            </a:r>
            <a:r>
              <a:rPr lang="en-IN" sz="3500" dirty="0" smtClean="0"/>
              <a:t> </a:t>
            </a:r>
            <a:r>
              <a:rPr lang="en-IN" sz="3500" dirty="0" err="1" smtClean="0"/>
              <a:t>Kelsonic</a:t>
            </a:r>
            <a:r>
              <a:rPr lang="en-IN" sz="3500" dirty="0" smtClean="0"/>
              <a:t> India </a:t>
            </a:r>
            <a:endParaRPr lang="en-IN" sz="3500" dirty="0"/>
          </a:p>
          <a:p>
            <a:pPr marL="514350" indent="-514350">
              <a:buFont typeface="+mj-lt"/>
              <a:buAutoNum type="arabicPeriod"/>
            </a:pPr>
            <a:r>
              <a:rPr lang="en-IN" sz="3500" dirty="0"/>
              <a:t>Tokai Rika Minda India</a:t>
            </a:r>
          </a:p>
          <a:p>
            <a:pPr marL="514350" indent="-514350">
              <a:buFont typeface="+mj-lt"/>
              <a:buAutoNum type="arabicPeriod"/>
            </a:pPr>
            <a:r>
              <a:rPr lang="en-IN" sz="3500" dirty="0"/>
              <a:t>Daiichi Colour Japan</a:t>
            </a:r>
          </a:p>
          <a:p>
            <a:pPr marL="514350" indent="-514350">
              <a:buFont typeface="+mj-lt"/>
              <a:buAutoNum type="arabicPeriod"/>
            </a:pPr>
            <a:r>
              <a:rPr lang="en-IN" sz="3500" dirty="0" err="1" smtClean="0"/>
              <a:t>Gabreal</a:t>
            </a:r>
            <a:r>
              <a:rPr lang="en-IN" sz="3500" dirty="0" smtClean="0"/>
              <a:t> India </a:t>
            </a:r>
            <a:endParaRPr lang="en-IN" sz="3500" dirty="0"/>
          </a:p>
          <a:p>
            <a:pPr marL="514350" indent="-514350">
              <a:buFont typeface="+mj-lt"/>
              <a:buAutoNum type="arabicPeriod"/>
            </a:pPr>
            <a:r>
              <a:rPr lang="en-IN" sz="3500" dirty="0" err="1" smtClean="0"/>
              <a:t>Kaga</a:t>
            </a:r>
            <a:r>
              <a:rPr lang="en-IN" sz="3500" dirty="0" smtClean="0"/>
              <a:t> Device India</a:t>
            </a:r>
            <a:endParaRPr lang="en-IN" sz="3500" dirty="0"/>
          </a:p>
          <a:p>
            <a:pPr marL="514350" indent="-514350">
              <a:buFont typeface="+mj-lt"/>
              <a:buAutoNum type="arabicPeriod"/>
            </a:pPr>
            <a:r>
              <a:rPr lang="en-IN" sz="3500" dirty="0"/>
              <a:t>Alp Nishikawa Mansesar</a:t>
            </a:r>
          </a:p>
          <a:p>
            <a:pPr marL="514350" indent="-514350">
              <a:buFont typeface="+mj-lt"/>
              <a:buAutoNum type="arabicPeriod"/>
            </a:pPr>
            <a:r>
              <a:rPr lang="en-IN" sz="3500" dirty="0"/>
              <a:t>Kyosan India Pvt Ltd(Japan</a:t>
            </a:r>
            <a:r>
              <a:rPr lang="en-IN" sz="3500" dirty="0" smtClean="0"/>
              <a:t>)</a:t>
            </a:r>
          </a:p>
          <a:p>
            <a:pPr marL="514350" indent="-514350">
              <a:buFont typeface="+mj-lt"/>
              <a:buAutoNum type="arabicPeriod"/>
            </a:pPr>
            <a:r>
              <a:rPr lang="en-IN" sz="3500" dirty="0" smtClean="0"/>
              <a:t>Shinwa Japan </a:t>
            </a:r>
            <a:endParaRPr lang="en-IN" sz="3500" dirty="0"/>
          </a:p>
          <a:p>
            <a:pPr marL="514350" indent="-514350">
              <a:buFont typeface="+mj-lt"/>
              <a:buAutoNum type="arabicPeriod"/>
            </a:pPr>
            <a:r>
              <a:rPr lang="en-IN" sz="3500" dirty="0"/>
              <a:t>Other Japanese and Indian </a:t>
            </a:r>
            <a:r>
              <a:rPr lang="en-IN" sz="3500" dirty="0" smtClean="0"/>
              <a:t>Companies</a:t>
            </a:r>
          </a:p>
          <a:p>
            <a:pPr marL="514350" indent="-514350">
              <a:buFont typeface="+mj-lt"/>
              <a:buAutoNum type="arabicPeriod"/>
            </a:pPr>
            <a:r>
              <a:rPr lang="en-IN" sz="3500" dirty="0" err="1" smtClean="0"/>
              <a:t>Phronesis</a:t>
            </a:r>
            <a:r>
              <a:rPr lang="en-IN" sz="3500" dirty="0" smtClean="0"/>
              <a:t> Partner</a:t>
            </a:r>
          </a:p>
          <a:p>
            <a:pPr marL="514350" indent="-514350">
              <a:buFont typeface="+mj-lt"/>
              <a:buAutoNum type="arabicPeriod"/>
            </a:pPr>
            <a:r>
              <a:rPr lang="en-IN" sz="3500" dirty="0" smtClean="0"/>
              <a:t>WNS GLOBAL</a:t>
            </a:r>
          </a:p>
          <a:p>
            <a:pPr marL="514350" indent="-514350">
              <a:buFont typeface="+mj-lt"/>
              <a:buAutoNum type="arabicPeriod"/>
            </a:pPr>
            <a:r>
              <a:rPr lang="en-IN" sz="3500" dirty="0" smtClean="0"/>
              <a:t>Honda Trading</a:t>
            </a:r>
          </a:p>
          <a:p>
            <a:pPr marL="514350" indent="-514350">
              <a:buFont typeface="+mj-lt"/>
              <a:buAutoNum type="arabicPeriod"/>
            </a:pPr>
            <a:r>
              <a:rPr lang="en-IN" sz="3500" dirty="0" err="1" smtClean="0"/>
              <a:t>Yanmar</a:t>
            </a:r>
            <a:r>
              <a:rPr lang="en-IN" sz="3500" dirty="0" smtClean="0"/>
              <a:t> India</a:t>
            </a:r>
          </a:p>
          <a:p>
            <a:pPr marL="514350" indent="-514350">
              <a:buFont typeface="+mj-lt"/>
              <a:buAutoNum type="arabicPeriod"/>
            </a:pPr>
            <a:r>
              <a:rPr lang="en-IN" sz="3500" dirty="0" smtClean="0"/>
              <a:t>ARMS Corporation</a:t>
            </a:r>
          </a:p>
          <a:p>
            <a:pPr marL="514350" indent="-514350">
              <a:buFont typeface="+mj-lt"/>
              <a:buAutoNum type="arabicPeriod"/>
            </a:pPr>
            <a:r>
              <a:rPr lang="en-IN" sz="3500" dirty="0" smtClean="0"/>
              <a:t>KITC</a:t>
            </a:r>
          </a:p>
          <a:p>
            <a:pPr marL="514350" indent="-514350">
              <a:buFont typeface="+mj-lt"/>
              <a:buAutoNum type="arabicPeriod"/>
            </a:pPr>
            <a:r>
              <a:rPr lang="en-IN" sz="3500" dirty="0" smtClean="0"/>
              <a:t>NEC</a:t>
            </a:r>
          </a:p>
          <a:p>
            <a:pPr marL="514350" indent="-514350">
              <a:buFont typeface="+mj-lt"/>
              <a:buAutoNum type="arabicPeriod"/>
            </a:pPr>
            <a:r>
              <a:rPr lang="en-IN" sz="3500" dirty="0" err="1" smtClean="0"/>
              <a:t>Munjal</a:t>
            </a:r>
            <a:r>
              <a:rPr lang="en-IN" sz="3500" dirty="0" smtClean="0"/>
              <a:t> Showa</a:t>
            </a:r>
          </a:p>
          <a:p>
            <a:pPr marL="514350" indent="-514350">
              <a:buFont typeface="+mj-lt"/>
              <a:buAutoNum type="arabicPeriod"/>
            </a:pPr>
            <a:r>
              <a:rPr lang="en-IN" sz="3500" dirty="0" smtClean="0"/>
              <a:t>Others</a:t>
            </a:r>
            <a:endParaRPr lang="en-IN" sz="3500" dirty="0"/>
          </a:p>
          <a:p>
            <a:pPr marL="0" indent="0">
              <a:buNone/>
            </a:pPr>
            <a:endParaRPr lang="en-IN" dirty="0"/>
          </a:p>
          <a:p>
            <a:pPr marL="0" indent="0">
              <a:buNone/>
            </a:pPr>
            <a:r>
              <a:rPr lang="en-IN" dirty="0"/>
              <a:t> </a:t>
            </a:r>
          </a:p>
          <a:p>
            <a:pPr marL="0" indent="0">
              <a:buNone/>
            </a:pPr>
            <a:endParaRPr lang="en-IN" dirty="0"/>
          </a:p>
        </p:txBody>
      </p:sp>
      <p:pic>
        <p:nvPicPr>
          <p:cNvPr id="4" name="Picture 3" descr="logo.png"/>
          <p:cNvPicPr>
            <a:picLocks noChangeAspect="1"/>
          </p:cNvPicPr>
          <p:nvPr/>
        </p:nvPicPr>
        <p:blipFill>
          <a:blip r:embed="rId2"/>
          <a:stretch>
            <a:fillRect/>
          </a:stretch>
        </p:blipFill>
        <p:spPr>
          <a:xfrm>
            <a:off x="0" y="0"/>
            <a:ext cx="1447800" cy="914400"/>
          </a:xfrm>
          <a:prstGeom prst="rect">
            <a:avLst/>
          </a:prstGeom>
        </p:spPr>
      </p:pic>
    </p:spTree>
    <p:extLst>
      <p:ext uri="{BB962C8B-B14F-4D97-AF65-F5344CB8AC3E}">
        <p14:creationId xmlns="" xmlns:p14="http://schemas.microsoft.com/office/powerpoint/2010/main" val="2122482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762000"/>
          </a:xfrm>
        </p:spPr>
        <p:txBody>
          <a:bodyPr>
            <a:normAutofit/>
          </a:bodyPr>
          <a:lstStyle/>
          <a:p>
            <a:r>
              <a:rPr lang="en-US" b="1" dirty="0"/>
              <a:t>Contact us </a:t>
            </a:r>
          </a:p>
        </p:txBody>
      </p:sp>
      <p:sp>
        <p:nvSpPr>
          <p:cNvPr id="3" name="Content Placeholder 2"/>
          <p:cNvSpPr>
            <a:spLocks noGrp="1"/>
          </p:cNvSpPr>
          <p:nvPr>
            <p:ph sz="quarter" idx="1"/>
          </p:nvPr>
        </p:nvSpPr>
        <p:spPr>
          <a:xfrm>
            <a:off x="301752" y="1600200"/>
            <a:ext cx="8503920" cy="5029200"/>
          </a:xfrm>
        </p:spPr>
        <p:txBody>
          <a:bodyPr>
            <a:noAutofit/>
          </a:bodyPr>
          <a:lstStyle/>
          <a:p>
            <a:r>
              <a:rPr lang="en-US" sz="1600" dirty="0"/>
              <a:t>Our classes are </a:t>
            </a:r>
            <a:r>
              <a:rPr lang="en-US" sz="1600" dirty="0" smtClean="0"/>
              <a:t>offered online </a:t>
            </a:r>
            <a:r>
              <a:rPr lang="en-US" sz="1600" dirty="0"/>
              <a:t>in the daytime, evening and weekends, and you can choose between full-time and part-time programs. </a:t>
            </a:r>
            <a:r>
              <a:rPr lang="en-US" sz="1600" b="1" dirty="0"/>
              <a:t>Learn Japanese in </a:t>
            </a:r>
            <a:r>
              <a:rPr lang="en-US" sz="1600" b="1" dirty="0" smtClean="0"/>
              <a:t>India online </a:t>
            </a:r>
            <a:endParaRPr lang="en-US" sz="1600" b="1" dirty="0"/>
          </a:p>
          <a:p>
            <a:endParaRPr lang="en-US" sz="1600" dirty="0"/>
          </a:p>
          <a:p>
            <a:endParaRPr lang="en-US" sz="1600" dirty="0"/>
          </a:p>
          <a:p>
            <a:r>
              <a:rPr lang="en-US" sz="1600" dirty="0"/>
              <a:t>From </a:t>
            </a:r>
            <a:r>
              <a:rPr lang="en-US" sz="1600" b="1" dirty="0"/>
              <a:t>Monday to Friday</a:t>
            </a:r>
            <a:r>
              <a:rPr lang="en-US" sz="1600" dirty="0"/>
              <a:t/>
            </a:r>
            <a:br>
              <a:rPr lang="en-US" sz="1600" dirty="0"/>
            </a:br>
            <a:r>
              <a:rPr lang="en-US" sz="1600" dirty="0"/>
              <a:t>9:00 a.m.-2: 30 </a:t>
            </a:r>
            <a:r>
              <a:rPr lang="en-US" sz="1600" dirty="0" err="1"/>
              <a:t>p.m</a:t>
            </a:r>
            <a:r>
              <a:rPr lang="en-US" sz="1600" dirty="0"/>
              <a:t> and 4:30 p.m.-9: 00 p.m.</a:t>
            </a:r>
          </a:p>
          <a:p>
            <a:r>
              <a:rPr lang="en-US" sz="1600" b="1" dirty="0"/>
              <a:t>On Saturdays &amp; Sunday</a:t>
            </a:r>
            <a:r>
              <a:rPr lang="en-US" sz="1600" dirty="0"/>
              <a:t> only 9:30 a.m.-6: 00 p.m.(for professionals)</a:t>
            </a:r>
          </a:p>
          <a:p>
            <a:pPr>
              <a:buNone/>
            </a:pPr>
            <a:r>
              <a:rPr lang="en-US" sz="1600" dirty="0"/>
              <a:t/>
            </a:r>
            <a:br>
              <a:rPr lang="en-US" sz="1600" dirty="0"/>
            </a:br>
            <a:endParaRPr lang="en-US" sz="1600" dirty="0"/>
          </a:p>
          <a:p>
            <a:r>
              <a:rPr lang="en-IN" sz="1600" i="1" dirty="0" smtClean="0">
                <a:cs typeface="Arial" panose="020B0604020202020204" pitchFamily="34" charset="0"/>
              </a:rPr>
              <a:t>B-32,Block B,Basement</a:t>
            </a:r>
            <a:endParaRPr lang="en-IN" sz="1600" dirty="0">
              <a:cs typeface="Arial" panose="020B0604020202020204" pitchFamily="34" charset="0"/>
            </a:endParaRPr>
          </a:p>
          <a:p>
            <a:r>
              <a:rPr lang="en-IN" sz="1600" i="1" dirty="0" smtClean="0">
                <a:cs typeface="Arial" panose="020B0604020202020204" pitchFamily="34" charset="0"/>
              </a:rPr>
              <a:t>Sector-57,Noida</a:t>
            </a:r>
          </a:p>
          <a:p>
            <a:r>
              <a:rPr lang="en-IN" sz="1600" i="1" dirty="0" smtClean="0">
                <a:cs typeface="Arial" panose="020B0604020202020204" pitchFamily="34" charset="0"/>
              </a:rPr>
              <a:t>UP-2010301</a:t>
            </a:r>
            <a:endParaRPr lang="en-IN" sz="1600" dirty="0">
              <a:cs typeface="Arial" panose="020B0604020202020204" pitchFamily="34" charset="0"/>
            </a:endParaRPr>
          </a:p>
          <a:p>
            <a:r>
              <a:rPr lang="en-IN" sz="1600" i="1" dirty="0" smtClean="0">
                <a:cs typeface="Arial" panose="020B0604020202020204" pitchFamily="34" charset="0"/>
              </a:rPr>
              <a:t>Mobile and </a:t>
            </a:r>
            <a:r>
              <a:rPr lang="en-IN" sz="1600" i="1" dirty="0" err="1" smtClean="0">
                <a:cs typeface="Arial" panose="020B0604020202020204" pitchFamily="34" charset="0"/>
              </a:rPr>
              <a:t>Whatsapp</a:t>
            </a:r>
            <a:r>
              <a:rPr lang="en-IN" sz="1600" i="1" dirty="0" smtClean="0">
                <a:cs typeface="Arial" panose="020B0604020202020204" pitchFamily="34" charset="0"/>
              </a:rPr>
              <a:t> </a:t>
            </a:r>
            <a:r>
              <a:rPr lang="en-IN" sz="1600" i="1" dirty="0">
                <a:cs typeface="Arial" panose="020B0604020202020204" pitchFamily="34" charset="0"/>
              </a:rPr>
              <a:t>: </a:t>
            </a:r>
            <a:r>
              <a:rPr lang="en-US" sz="1600" dirty="0" smtClean="0">
                <a:cs typeface="Arial" panose="020B0604020202020204" pitchFamily="34" charset="0"/>
              </a:rPr>
              <a:t>91-7004061040,9999769195,9718611515</a:t>
            </a:r>
            <a:r>
              <a:rPr lang="en-US" sz="1600" dirty="0">
                <a:cs typeface="Arial" panose="020B0604020202020204" pitchFamily="34" charset="0"/>
              </a:rPr>
              <a:t> </a:t>
            </a:r>
            <a:r>
              <a:rPr lang="en-US" sz="1600" dirty="0"/>
              <a:t/>
            </a:r>
            <a:br>
              <a:rPr lang="en-US" sz="1600" dirty="0"/>
            </a:br>
            <a:r>
              <a:rPr lang="en-US" sz="1600" b="1" dirty="0">
                <a:solidFill>
                  <a:srgbClr val="00B0F0"/>
                </a:solidFill>
              </a:rPr>
              <a:t>e-mail- </a:t>
            </a:r>
            <a:r>
              <a:rPr lang="en-US" sz="1600" b="1" dirty="0" smtClean="0">
                <a:solidFill>
                  <a:srgbClr val="00B0F0"/>
                </a:solidFill>
              </a:rPr>
              <a:t>brajesh.</a:t>
            </a:r>
            <a:r>
              <a:rPr lang="en-US" sz="1600" b="1" dirty="0" smtClean="0">
                <a:solidFill>
                  <a:srgbClr val="00B0F0"/>
                </a:solidFill>
                <a:hlinkClick r:id="rId2"/>
              </a:rPr>
              <a:t>nihongoedutech@gmail.com</a:t>
            </a:r>
            <a:r>
              <a:rPr lang="en-US" sz="1600" b="1" dirty="0">
                <a:solidFill>
                  <a:srgbClr val="00B0F0"/>
                </a:solidFill>
              </a:rPr>
              <a:t/>
            </a:r>
            <a:br>
              <a:rPr lang="en-US" sz="1600" b="1" dirty="0">
                <a:solidFill>
                  <a:srgbClr val="00B0F0"/>
                </a:solidFill>
              </a:rPr>
            </a:br>
            <a:r>
              <a:rPr lang="en-US" sz="1600" b="1" dirty="0">
                <a:solidFill>
                  <a:srgbClr val="00B0F0"/>
                </a:solidFill>
              </a:rPr>
              <a:t>info</a:t>
            </a:r>
            <a:r>
              <a:rPr lang="en-US" sz="1600" b="1" dirty="0">
                <a:solidFill>
                  <a:srgbClr val="00B0F0"/>
                </a:solidFill>
                <a:hlinkClick r:id="rId3"/>
              </a:rPr>
              <a:t>@nihongoedutech.com</a:t>
            </a:r>
            <a:r>
              <a:rPr lang="en-US" sz="1600" b="1" dirty="0">
                <a:solidFill>
                  <a:srgbClr val="00B0F0"/>
                </a:solidFill>
              </a:rPr>
              <a:t/>
            </a:r>
            <a:br>
              <a:rPr lang="en-US" sz="1600" b="1" dirty="0">
                <a:solidFill>
                  <a:srgbClr val="00B0F0"/>
                </a:solidFill>
              </a:rPr>
            </a:br>
            <a:r>
              <a:rPr lang="en-US" sz="1600" b="1" dirty="0">
                <a:solidFill>
                  <a:srgbClr val="00B0F0"/>
                </a:solidFill>
                <a:hlinkClick r:id="rId4"/>
              </a:rPr>
              <a:t>www.nihongoedutech.com</a:t>
            </a:r>
            <a:endParaRPr lang="en-US" sz="1600" b="1" dirty="0">
              <a:solidFill>
                <a:srgbClr val="00B0F0"/>
              </a:solidFill>
            </a:endParaRPr>
          </a:p>
        </p:txBody>
      </p:sp>
      <p:pic>
        <p:nvPicPr>
          <p:cNvPr id="4" name="Picture 3" descr="logo.png"/>
          <p:cNvPicPr>
            <a:picLocks noChangeAspect="1"/>
          </p:cNvPicPr>
          <p:nvPr/>
        </p:nvPicPr>
        <p:blipFill>
          <a:blip r:embed="rId5"/>
          <a:stretch>
            <a:fillRect/>
          </a:stretch>
        </p:blipFill>
        <p:spPr>
          <a:xfrm>
            <a:off x="0" y="0"/>
            <a:ext cx="1447800" cy="9144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Thank you very much for your  valuable time </a:t>
            </a:r>
          </a:p>
        </p:txBody>
      </p:sp>
      <p:sp>
        <p:nvSpPr>
          <p:cNvPr id="2" name="Title 1"/>
          <p:cNvSpPr>
            <a:spLocks noGrp="1"/>
          </p:cNvSpPr>
          <p:nvPr>
            <p:ph type="ctrTitle"/>
          </p:nvPr>
        </p:nvSpPr>
        <p:spPr/>
        <p:txBody>
          <a:bodyPr/>
          <a:lstStyle/>
          <a:p>
            <a:r>
              <a:rPr lang="en-US" dirty="0"/>
              <a:t>Welcome </a:t>
            </a:r>
          </a:p>
        </p:txBody>
      </p:sp>
      <p:pic>
        <p:nvPicPr>
          <p:cNvPr id="4" name="Picture 3" descr="logo.png"/>
          <p:cNvPicPr>
            <a:picLocks noChangeAspect="1"/>
          </p:cNvPicPr>
          <p:nvPr/>
        </p:nvPicPr>
        <p:blipFill>
          <a:blip r:embed="rId2"/>
          <a:stretch>
            <a:fillRect/>
          </a:stretch>
        </p:blipFill>
        <p:spPr>
          <a:xfrm>
            <a:off x="0" y="0"/>
            <a:ext cx="1447800" cy="9144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Company overview </a:t>
            </a:r>
          </a:p>
        </p:txBody>
      </p:sp>
      <p:sp>
        <p:nvSpPr>
          <p:cNvPr id="3" name="Content Placeholder 2"/>
          <p:cNvSpPr>
            <a:spLocks noGrp="1"/>
          </p:cNvSpPr>
          <p:nvPr>
            <p:ph sz="quarter" idx="1"/>
          </p:nvPr>
        </p:nvSpPr>
        <p:spPr/>
        <p:txBody>
          <a:bodyPr>
            <a:normAutofit/>
          </a:bodyPr>
          <a:lstStyle/>
          <a:p>
            <a:r>
              <a:rPr lang="en-US" sz="2200" dirty="0">
                <a:cs typeface="Arial" pitchFamily="34" charset="0"/>
              </a:rPr>
              <a:t>The Nihongo  Edutech prepares students for the academic &amp; </a:t>
            </a:r>
            <a:r>
              <a:rPr lang="en-US" sz="2200" dirty="0" smtClean="0">
                <a:cs typeface="Arial" pitchFamily="34" charset="0"/>
              </a:rPr>
              <a:t>professionals </a:t>
            </a:r>
            <a:r>
              <a:rPr lang="en-US" sz="2200" dirty="0">
                <a:cs typeface="Arial" pitchFamily="34" charset="0"/>
              </a:rPr>
              <a:t>challenges </a:t>
            </a:r>
            <a:r>
              <a:rPr lang="en-US" sz="2200" dirty="0" smtClean="0">
                <a:cs typeface="Arial" pitchFamily="34" charset="0"/>
              </a:rPr>
              <a:t>of corporate Business Environment. You'll build confidence speaking Japanese and sharpen your Japanese skills for Business ,Travel &amp; Culture.</a:t>
            </a:r>
          </a:p>
          <a:p>
            <a:endParaRPr lang="en-US" sz="2200" dirty="0">
              <a:cs typeface="Arial" pitchFamily="34" charset="0"/>
            </a:endParaRPr>
          </a:p>
          <a:p>
            <a:r>
              <a:rPr lang="en-US" sz="2200" dirty="0">
                <a:cs typeface="Arial" pitchFamily="34" charset="0"/>
              </a:rPr>
              <a:t> Students get the chance to learn Japanese with highly qualified professionals and immerse themselves in a cultural crossroads. </a:t>
            </a:r>
            <a:endParaRPr lang="en-US" sz="2200" dirty="0" smtClean="0">
              <a:cs typeface="Arial" pitchFamily="34" charset="0"/>
            </a:endParaRPr>
          </a:p>
          <a:p>
            <a:endParaRPr lang="en-US" sz="2200" dirty="0">
              <a:cs typeface="Arial" pitchFamily="34" charset="0"/>
            </a:endParaRPr>
          </a:p>
          <a:p>
            <a:r>
              <a:rPr lang="en-US" sz="2200" dirty="0">
                <a:cs typeface="Arial" pitchFamily="34" charset="0"/>
              </a:rPr>
              <a:t>Nihongo  Edutech offers a range of language classes to staff, students and members of the public. Our classes help you develop key linguistics skills and are taught by qualified native speakers who offer a fun and stimulating learning </a:t>
            </a:r>
            <a:r>
              <a:rPr lang="en-US" sz="2200" dirty="0" smtClean="0">
                <a:cs typeface="Arial" pitchFamily="34" charset="0"/>
              </a:rPr>
              <a:t>environment.</a:t>
            </a:r>
            <a:endParaRPr lang="en-US" sz="2200" dirty="0">
              <a:cs typeface="Arial" pitchFamily="34" charset="0"/>
            </a:endParaRPr>
          </a:p>
          <a:p>
            <a:endParaRPr lang="en-US" dirty="0"/>
          </a:p>
        </p:txBody>
      </p:sp>
      <p:pic>
        <p:nvPicPr>
          <p:cNvPr id="4" name="Picture 3" descr="logo.png"/>
          <p:cNvPicPr>
            <a:picLocks noChangeAspect="1"/>
          </p:cNvPicPr>
          <p:nvPr/>
        </p:nvPicPr>
        <p:blipFill>
          <a:blip r:embed="rId2"/>
          <a:stretch>
            <a:fillRect/>
          </a:stretch>
        </p:blipFill>
        <p:spPr>
          <a:xfrm>
            <a:off x="0" y="0"/>
            <a:ext cx="1447800" cy="9144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      Why </a:t>
            </a:r>
            <a:r>
              <a:rPr lang="en-US" i="1" dirty="0"/>
              <a:t>learn the Japanese language?</a:t>
            </a:r>
            <a:endParaRPr lang="en-US" dirty="0"/>
          </a:p>
        </p:txBody>
      </p:sp>
      <p:sp>
        <p:nvSpPr>
          <p:cNvPr id="3" name="Content Placeholder 2"/>
          <p:cNvSpPr>
            <a:spLocks noGrp="1"/>
          </p:cNvSpPr>
          <p:nvPr>
            <p:ph sz="quarter" idx="1"/>
          </p:nvPr>
        </p:nvSpPr>
        <p:spPr/>
        <p:txBody>
          <a:bodyPr>
            <a:normAutofit fontScale="77500" lnSpcReduction="20000"/>
          </a:bodyPr>
          <a:lstStyle/>
          <a:p>
            <a:r>
              <a:rPr lang="en-US" sz="2100" dirty="0"/>
              <a:t>You open doors to Japanese cultures &amp; Professional opportunities  </a:t>
            </a:r>
            <a:r>
              <a:rPr lang="en-US" sz="2100" dirty="0" smtClean="0"/>
              <a:t>.</a:t>
            </a:r>
          </a:p>
          <a:p>
            <a:endParaRPr lang="en-US" sz="2100" dirty="0"/>
          </a:p>
          <a:p>
            <a:r>
              <a:rPr lang="en-US" sz="2100" dirty="0"/>
              <a:t>You expand your communication skills in Japanese and Indian Industrial sector with good </a:t>
            </a:r>
            <a:r>
              <a:rPr lang="en-US" sz="2100" dirty="0" smtClean="0"/>
              <a:t>Job </a:t>
            </a:r>
            <a:r>
              <a:rPr lang="en-US" sz="2100" dirty="0"/>
              <a:t>Market</a:t>
            </a:r>
            <a:r>
              <a:rPr lang="en-US" sz="2100" dirty="0" smtClean="0"/>
              <a:t>.</a:t>
            </a:r>
          </a:p>
          <a:p>
            <a:endParaRPr lang="en-US" sz="2100" dirty="0"/>
          </a:p>
          <a:p>
            <a:r>
              <a:rPr lang="en-US" sz="2100" dirty="0"/>
              <a:t>You are better equipped to undertake an exchange program  with Japanese Joint association.  </a:t>
            </a:r>
            <a:endParaRPr lang="en-US" sz="2100" dirty="0" smtClean="0"/>
          </a:p>
          <a:p>
            <a:endParaRPr lang="en-US" sz="2100" dirty="0"/>
          </a:p>
          <a:p>
            <a:r>
              <a:rPr lang="en-US" sz="2100" dirty="0"/>
              <a:t>You can develop an international network and enter into a new rewarding career. </a:t>
            </a:r>
            <a:endParaRPr lang="en-US" sz="2100" dirty="0" smtClean="0"/>
          </a:p>
          <a:p>
            <a:endParaRPr lang="en-US" sz="2100" dirty="0"/>
          </a:p>
          <a:p>
            <a:r>
              <a:rPr lang="en-US" sz="2100" dirty="0"/>
              <a:t>You have a competitive advantage in the job market or in Travel domain across the world</a:t>
            </a:r>
            <a:r>
              <a:rPr lang="en-US" sz="2100" dirty="0" smtClean="0"/>
              <a:t>.</a:t>
            </a:r>
          </a:p>
          <a:p>
            <a:endParaRPr lang="en-US" sz="2100" dirty="0"/>
          </a:p>
          <a:p>
            <a:r>
              <a:rPr lang="en-US" sz="2100" dirty="0"/>
              <a:t>You stand out from the </a:t>
            </a:r>
            <a:r>
              <a:rPr lang="en-US" sz="2100" dirty="0" smtClean="0"/>
              <a:t>crowd.</a:t>
            </a:r>
          </a:p>
          <a:p>
            <a:endParaRPr lang="en-US" sz="2100" dirty="0"/>
          </a:p>
          <a:p>
            <a:r>
              <a:rPr lang="en-US" sz="2100" dirty="0"/>
              <a:t>You become more employable and confident. </a:t>
            </a:r>
            <a:endParaRPr lang="en-US" sz="2100" dirty="0" smtClean="0"/>
          </a:p>
          <a:p>
            <a:endParaRPr lang="en-US" sz="2100" dirty="0"/>
          </a:p>
          <a:p>
            <a:r>
              <a:rPr lang="en-US" sz="2100" dirty="0"/>
              <a:t>You gain entry to the global market place in IT , Automobile and Tourism and Hospitality</a:t>
            </a:r>
          </a:p>
          <a:p>
            <a:endParaRPr lang="en-US" dirty="0"/>
          </a:p>
        </p:txBody>
      </p:sp>
      <p:pic>
        <p:nvPicPr>
          <p:cNvPr id="4" name="Picture 3" descr="logo.png"/>
          <p:cNvPicPr>
            <a:picLocks noChangeAspect="1"/>
          </p:cNvPicPr>
          <p:nvPr/>
        </p:nvPicPr>
        <p:blipFill>
          <a:blip r:embed="rId2"/>
          <a:stretch>
            <a:fillRect/>
          </a:stretch>
        </p:blipFill>
        <p:spPr>
          <a:xfrm>
            <a:off x="0" y="0"/>
            <a:ext cx="1447800" cy="9144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792162"/>
          </a:xfrm>
        </p:spPr>
        <p:txBody>
          <a:bodyPr>
            <a:normAutofit/>
          </a:bodyPr>
          <a:lstStyle/>
          <a:p>
            <a:r>
              <a:rPr lang="en-US" sz="3600" b="1" dirty="0" smtClean="0">
                <a:solidFill>
                  <a:schemeClr val="bg2">
                    <a:lumMod val="75000"/>
                  </a:schemeClr>
                </a:solidFill>
                <a:latin typeface="Britannic Bold" pitchFamily="34" charset="0"/>
              </a:rPr>
              <a:t>     </a:t>
            </a:r>
            <a:r>
              <a:rPr lang="en-US" sz="2700" b="1" dirty="0" smtClean="0">
                <a:solidFill>
                  <a:schemeClr val="bg2">
                    <a:lumMod val="75000"/>
                  </a:schemeClr>
                </a:solidFill>
                <a:latin typeface="+mn-lt"/>
              </a:rPr>
              <a:t>Nihongo</a:t>
            </a:r>
            <a:r>
              <a:rPr lang="en-US" sz="2700" b="1" dirty="0">
                <a:solidFill>
                  <a:schemeClr val="bg2">
                    <a:lumMod val="75000"/>
                  </a:schemeClr>
                </a:solidFill>
                <a:latin typeface="+mn-lt"/>
              </a:rPr>
              <a:t> Edutech </a:t>
            </a:r>
            <a:r>
              <a:rPr lang="en-US" sz="2700" b="1" dirty="0" smtClean="0">
                <a:solidFill>
                  <a:schemeClr val="bg2">
                    <a:lumMod val="75000"/>
                  </a:schemeClr>
                </a:solidFill>
                <a:latin typeface="+mn-lt"/>
              </a:rPr>
              <a:t>Specialization</a:t>
            </a:r>
            <a:endParaRPr lang="en-US" sz="2700" b="1" dirty="0">
              <a:solidFill>
                <a:schemeClr val="bg2">
                  <a:lumMod val="75000"/>
                </a:schemeClr>
              </a:solidFill>
              <a:latin typeface="+mn-lt"/>
            </a:endParaRPr>
          </a:p>
        </p:txBody>
      </p:sp>
      <p:sp>
        <p:nvSpPr>
          <p:cNvPr id="3" name="Content Placeholder 2"/>
          <p:cNvSpPr>
            <a:spLocks noGrp="1"/>
          </p:cNvSpPr>
          <p:nvPr>
            <p:ph sz="quarter" idx="1"/>
          </p:nvPr>
        </p:nvSpPr>
        <p:spPr>
          <a:xfrm>
            <a:off x="457200" y="1600201"/>
            <a:ext cx="7924800" cy="4191000"/>
          </a:xfrm>
        </p:spPr>
        <p:txBody>
          <a:bodyPr>
            <a:normAutofit fontScale="85000" lnSpcReduction="20000"/>
          </a:bodyPr>
          <a:lstStyle/>
          <a:p>
            <a:r>
              <a:rPr lang="en-US" dirty="0"/>
              <a:t>Industrial training </a:t>
            </a:r>
          </a:p>
          <a:p>
            <a:r>
              <a:rPr lang="en-US" dirty="0"/>
              <a:t>Corporate training </a:t>
            </a:r>
          </a:p>
          <a:p>
            <a:r>
              <a:rPr lang="en-US" dirty="0"/>
              <a:t>Plant Training </a:t>
            </a:r>
          </a:p>
          <a:p>
            <a:r>
              <a:rPr lang="en-US" dirty="0"/>
              <a:t>Department oriented training </a:t>
            </a:r>
          </a:p>
          <a:p>
            <a:r>
              <a:rPr lang="en-US" dirty="0" err="1" smtClean="0"/>
              <a:t>Admin,Production,HR,Sales</a:t>
            </a:r>
            <a:r>
              <a:rPr lang="en-US" dirty="0" smtClean="0"/>
              <a:t> </a:t>
            </a:r>
            <a:r>
              <a:rPr lang="en-US" dirty="0"/>
              <a:t>and </a:t>
            </a:r>
            <a:r>
              <a:rPr lang="en-US" dirty="0" smtClean="0"/>
              <a:t>Marketing</a:t>
            </a:r>
            <a:r>
              <a:rPr lang="en-US" dirty="0"/>
              <a:t>,</a:t>
            </a:r>
          </a:p>
          <a:p>
            <a:r>
              <a:rPr lang="en-US" dirty="0"/>
              <a:t>Quality and </a:t>
            </a:r>
            <a:r>
              <a:rPr lang="en-US" dirty="0" smtClean="0"/>
              <a:t>Logistics.</a:t>
            </a:r>
            <a:endParaRPr lang="en-US" dirty="0"/>
          </a:p>
          <a:p>
            <a:r>
              <a:rPr lang="en-US" dirty="0"/>
              <a:t>Business Trip training   </a:t>
            </a:r>
          </a:p>
          <a:p>
            <a:r>
              <a:rPr lang="en-US" dirty="0"/>
              <a:t>JLPT Oriented Training </a:t>
            </a:r>
          </a:p>
          <a:p>
            <a:r>
              <a:rPr lang="en-US" dirty="0"/>
              <a:t>Individual training </a:t>
            </a:r>
          </a:p>
          <a:p>
            <a:r>
              <a:rPr lang="en-US" dirty="0"/>
              <a:t>Group Training </a:t>
            </a:r>
          </a:p>
          <a:p>
            <a:r>
              <a:rPr lang="en-US" dirty="0"/>
              <a:t>Special training in Automobile Sector </a:t>
            </a:r>
          </a:p>
          <a:p>
            <a:pPr>
              <a:buNone/>
            </a:pPr>
            <a:endParaRPr lang="en-US" dirty="0"/>
          </a:p>
          <a:p>
            <a:endParaRPr lang="en-US" dirty="0"/>
          </a:p>
          <a:p>
            <a:endParaRPr lang="en-US" dirty="0"/>
          </a:p>
          <a:p>
            <a:endParaRPr lang="en-US" dirty="0"/>
          </a:p>
          <a:p>
            <a:endParaRPr lang="en-US" dirty="0"/>
          </a:p>
        </p:txBody>
      </p:sp>
      <p:pic>
        <p:nvPicPr>
          <p:cNvPr id="4" name="Picture 3" descr="logo.png"/>
          <p:cNvPicPr>
            <a:picLocks noChangeAspect="1"/>
          </p:cNvPicPr>
          <p:nvPr/>
        </p:nvPicPr>
        <p:blipFill>
          <a:blip r:embed="rId2"/>
          <a:stretch>
            <a:fillRect/>
          </a:stretch>
        </p:blipFill>
        <p:spPr>
          <a:xfrm>
            <a:off x="0" y="0"/>
            <a:ext cx="1447800" cy="9144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JLPT Learning </a:t>
            </a:r>
            <a:r>
              <a:rPr lang="en-US" b="1" dirty="0" smtClean="0"/>
              <a:t>Chart</a:t>
            </a:r>
            <a:endParaRPr lang="en-US" b="1" dirty="0"/>
          </a:p>
        </p:txBody>
      </p:sp>
      <p:graphicFrame>
        <p:nvGraphicFramePr>
          <p:cNvPr id="4" name="Content Placeholder 3"/>
          <p:cNvGraphicFramePr>
            <a:graphicFrameLocks noGrp="1"/>
          </p:cNvGraphicFramePr>
          <p:nvPr>
            <p:ph sz="quarter" idx="1"/>
          </p:nvPr>
        </p:nvGraphicFramePr>
        <p:xfrm>
          <a:off x="0" y="1676400"/>
          <a:ext cx="9144000" cy="4772025"/>
        </p:xfrm>
        <a:graphic>
          <a:graphicData uri="http://schemas.openxmlformats.org/drawingml/2006/table">
            <a:tbl>
              <a:tblPr firstRow="1" bandRow="1">
                <a:tableStyleId>{5C22544A-7EE6-4342-B048-85BDC9FD1C3A}</a:tableStyleId>
              </a:tblPr>
              <a:tblGrid>
                <a:gridCol w="1524000">
                  <a:extLst>
                    <a:ext uri="{9D8B030D-6E8A-4147-A177-3AD203B41FA5}">
                      <a16:colId xmlns="" xmlns:a16="http://schemas.microsoft.com/office/drawing/2014/main" val="20000"/>
                    </a:ext>
                  </a:extLst>
                </a:gridCol>
                <a:gridCol w="1524000">
                  <a:extLst>
                    <a:ext uri="{9D8B030D-6E8A-4147-A177-3AD203B41FA5}">
                      <a16:colId xmlns="" xmlns:a16="http://schemas.microsoft.com/office/drawing/2014/main" val="20001"/>
                    </a:ext>
                  </a:extLst>
                </a:gridCol>
                <a:gridCol w="1524000">
                  <a:extLst>
                    <a:ext uri="{9D8B030D-6E8A-4147-A177-3AD203B41FA5}">
                      <a16:colId xmlns="" xmlns:a16="http://schemas.microsoft.com/office/drawing/2014/main" val="20002"/>
                    </a:ext>
                  </a:extLst>
                </a:gridCol>
                <a:gridCol w="1524000">
                  <a:extLst>
                    <a:ext uri="{9D8B030D-6E8A-4147-A177-3AD203B41FA5}">
                      <a16:colId xmlns="" xmlns:a16="http://schemas.microsoft.com/office/drawing/2014/main" val="20003"/>
                    </a:ext>
                  </a:extLst>
                </a:gridCol>
                <a:gridCol w="1524000">
                  <a:extLst>
                    <a:ext uri="{9D8B030D-6E8A-4147-A177-3AD203B41FA5}">
                      <a16:colId xmlns="" xmlns:a16="http://schemas.microsoft.com/office/drawing/2014/main" val="20004"/>
                    </a:ext>
                  </a:extLst>
                </a:gridCol>
                <a:gridCol w="1524000">
                  <a:extLst>
                    <a:ext uri="{9D8B030D-6E8A-4147-A177-3AD203B41FA5}">
                      <a16:colId xmlns="" xmlns:a16="http://schemas.microsoft.com/office/drawing/2014/main" val="20005"/>
                    </a:ext>
                  </a:extLst>
                </a:gridCol>
              </a:tblGrid>
              <a:tr h="954405">
                <a:tc>
                  <a:txBody>
                    <a:bodyPr/>
                    <a:lstStyle/>
                    <a:p>
                      <a:pPr algn="ctr" fontAlgn="b"/>
                      <a:r>
                        <a:rPr lang="en-US" sz="1800" b="1" i="0" u="none" strike="noStrike" dirty="0">
                          <a:solidFill>
                            <a:srgbClr val="000000"/>
                          </a:solidFill>
                          <a:latin typeface="Times New Roman"/>
                        </a:rPr>
                        <a:t>N1</a:t>
                      </a:r>
                    </a:p>
                  </a:txBody>
                  <a:tcPr marL="9525" marR="9525" marT="9525" marB="0" anchor="b"/>
                </a:tc>
                <a:tc>
                  <a:txBody>
                    <a:bodyPr/>
                    <a:lstStyle/>
                    <a:p>
                      <a:pPr algn="r" fontAlgn="b"/>
                      <a:r>
                        <a:rPr lang="en-US" sz="1800" b="1" i="0" u="none" strike="noStrike" dirty="0">
                          <a:solidFill>
                            <a:srgbClr val="000000"/>
                          </a:solidFill>
                          <a:latin typeface="Times New Roman"/>
                        </a:rPr>
                        <a:t>900 learning hours</a:t>
                      </a:r>
                    </a:p>
                  </a:txBody>
                  <a:tcPr marL="9525" marR="9525" marT="9525" marB="0" anchor="b"/>
                </a:tc>
                <a:tc>
                  <a:txBody>
                    <a:bodyPr/>
                    <a:lstStyle/>
                    <a:p>
                      <a:pPr algn="r" fontAlgn="b"/>
                      <a:r>
                        <a:rPr lang="en-US" sz="1800" b="1" i="0" u="none" strike="noStrike" dirty="0">
                          <a:solidFill>
                            <a:srgbClr val="000000"/>
                          </a:solidFill>
                          <a:latin typeface="Times New Roman"/>
                        </a:rPr>
                        <a:t>About 2,000 Kanji characters</a:t>
                      </a:r>
                    </a:p>
                  </a:txBody>
                  <a:tcPr marL="9525" marR="9525" marT="9525" marB="0" anchor="b"/>
                </a:tc>
                <a:tc>
                  <a:txBody>
                    <a:bodyPr/>
                    <a:lstStyle/>
                    <a:p>
                      <a:pPr algn="r" fontAlgn="b"/>
                      <a:r>
                        <a:rPr lang="en-US" sz="1800" b="1" i="0" u="none" strike="noStrike" dirty="0">
                          <a:solidFill>
                            <a:srgbClr val="000000"/>
                          </a:solidFill>
                          <a:latin typeface="Times New Roman"/>
                        </a:rPr>
                        <a:t>10,000 words</a:t>
                      </a:r>
                    </a:p>
                  </a:txBody>
                  <a:tcPr marL="9525" marR="9525" marT="9525" marB="0" anchor="b"/>
                </a:tc>
                <a:tc>
                  <a:txBody>
                    <a:bodyPr/>
                    <a:lstStyle/>
                    <a:p>
                      <a:pPr algn="l" fontAlgn="b"/>
                      <a:r>
                        <a:rPr lang="en-US" sz="1800" b="1" i="0" u="none" strike="noStrike">
                          <a:solidFill>
                            <a:srgbClr val="000000"/>
                          </a:solidFill>
                          <a:latin typeface="Calibri"/>
                        </a:rPr>
                        <a:t>Extensive Advance or Fluent </a:t>
                      </a:r>
                    </a:p>
                  </a:txBody>
                  <a:tcPr marL="9525" marR="9525" marT="9525" marB="0" anchor="b"/>
                </a:tc>
                <a:tc>
                  <a:txBody>
                    <a:bodyPr/>
                    <a:lstStyle/>
                    <a:p>
                      <a:pPr algn="r" fontAlgn="b"/>
                      <a:r>
                        <a:rPr lang="en-US" sz="1800" b="1" i="0" u="none" strike="noStrike" dirty="0">
                          <a:solidFill>
                            <a:srgbClr val="000000"/>
                          </a:solidFill>
                          <a:latin typeface="Times New Roman"/>
                        </a:rPr>
                        <a:t>36 Month </a:t>
                      </a:r>
                    </a:p>
                  </a:txBody>
                  <a:tcPr marL="9525" marR="9525" marT="9525" marB="0" anchor="b"/>
                </a:tc>
                <a:extLst>
                  <a:ext uri="{0D108BD9-81ED-4DB2-BD59-A6C34878D82A}">
                    <a16:rowId xmlns="" xmlns:a16="http://schemas.microsoft.com/office/drawing/2014/main" val="10000"/>
                  </a:ext>
                </a:extLst>
              </a:tr>
              <a:tr h="954405">
                <a:tc>
                  <a:txBody>
                    <a:bodyPr/>
                    <a:lstStyle/>
                    <a:p>
                      <a:pPr algn="ctr" fontAlgn="b"/>
                      <a:r>
                        <a:rPr lang="en-US" sz="1800" b="1" i="0" u="none" strike="noStrike" dirty="0">
                          <a:solidFill>
                            <a:srgbClr val="000000"/>
                          </a:solidFill>
                          <a:latin typeface="Times New Roman"/>
                        </a:rPr>
                        <a:t>N2</a:t>
                      </a:r>
                    </a:p>
                  </a:txBody>
                  <a:tcPr marL="9525" marR="9525" marT="9525" marB="0" anchor="b"/>
                </a:tc>
                <a:tc>
                  <a:txBody>
                    <a:bodyPr/>
                    <a:lstStyle/>
                    <a:p>
                      <a:pPr algn="r" fontAlgn="b"/>
                      <a:r>
                        <a:rPr lang="en-US" sz="1800" b="1" i="0" u="none" strike="noStrike" dirty="0">
                          <a:solidFill>
                            <a:srgbClr val="000000"/>
                          </a:solidFill>
                          <a:latin typeface="Times New Roman"/>
                        </a:rPr>
                        <a:t>600 learning hours</a:t>
                      </a:r>
                    </a:p>
                  </a:txBody>
                  <a:tcPr marL="9525" marR="9525" marT="9525" marB="0" anchor="b"/>
                </a:tc>
                <a:tc>
                  <a:txBody>
                    <a:bodyPr/>
                    <a:lstStyle/>
                    <a:p>
                      <a:pPr algn="r" fontAlgn="b"/>
                      <a:r>
                        <a:rPr lang="en-US" sz="1800" b="1" i="0" u="none" strike="noStrike" dirty="0">
                          <a:solidFill>
                            <a:srgbClr val="000000"/>
                          </a:solidFill>
                          <a:latin typeface="Times New Roman"/>
                        </a:rPr>
                        <a:t>About 1,000 Kanji characters</a:t>
                      </a:r>
                    </a:p>
                  </a:txBody>
                  <a:tcPr marL="9525" marR="9525" marT="9525" marB="0" anchor="b"/>
                </a:tc>
                <a:tc>
                  <a:txBody>
                    <a:bodyPr/>
                    <a:lstStyle/>
                    <a:p>
                      <a:pPr algn="r" fontAlgn="b"/>
                      <a:r>
                        <a:rPr lang="en-US" sz="1800" b="1" i="0" u="none" strike="noStrike">
                          <a:solidFill>
                            <a:srgbClr val="000000"/>
                          </a:solidFill>
                          <a:latin typeface="Times New Roman"/>
                        </a:rPr>
                        <a:t>6,000 words</a:t>
                      </a:r>
                    </a:p>
                  </a:txBody>
                  <a:tcPr marL="9525" marR="9525" marT="9525" marB="0" anchor="b"/>
                </a:tc>
                <a:tc>
                  <a:txBody>
                    <a:bodyPr/>
                    <a:lstStyle/>
                    <a:p>
                      <a:pPr algn="l" fontAlgn="b"/>
                      <a:r>
                        <a:rPr lang="en-US" sz="1800" b="1" i="0" u="none" strike="noStrike">
                          <a:solidFill>
                            <a:srgbClr val="000000"/>
                          </a:solidFill>
                          <a:latin typeface="Calibri"/>
                        </a:rPr>
                        <a:t>Advance or Business </a:t>
                      </a:r>
                    </a:p>
                  </a:txBody>
                  <a:tcPr marL="9525" marR="9525" marT="9525" marB="0" anchor="b"/>
                </a:tc>
                <a:tc>
                  <a:txBody>
                    <a:bodyPr/>
                    <a:lstStyle/>
                    <a:p>
                      <a:pPr algn="r" fontAlgn="b"/>
                      <a:r>
                        <a:rPr lang="en-US" sz="1800" b="1" i="0" u="none" strike="noStrike">
                          <a:solidFill>
                            <a:srgbClr val="000000"/>
                          </a:solidFill>
                          <a:latin typeface="Times New Roman"/>
                        </a:rPr>
                        <a:t>18 to 24 Month </a:t>
                      </a:r>
                    </a:p>
                  </a:txBody>
                  <a:tcPr marL="9525" marR="9525" marT="9525" marB="0" anchor="b"/>
                </a:tc>
                <a:extLst>
                  <a:ext uri="{0D108BD9-81ED-4DB2-BD59-A6C34878D82A}">
                    <a16:rowId xmlns="" xmlns:a16="http://schemas.microsoft.com/office/drawing/2014/main" val="10001"/>
                  </a:ext>
                </a:extLst>
              </a:tr>
              <a:tr h="954405">
                <a:tc>
                  <a:txBody>
                    <a:bodyPr/>
                    <a:lstStyle/>
                    <a:p>
                      <a:pPr algn="ctr" fontAlgn="b"/>
                      <a:r>
                        <a:rPr lang="en-US" sz="1800" b="1" i="0" u="none" strike="noStrike">
                          <a:solidFill>
                            <a:srgbClr val="000000"/>
                          </a:solidFill>
                          <a:latin typeface="Times New Roman"/>
                        </a:rPr>
                        <a:t>N3</a:t>
                      </a:r>
                    </a:p>
                  </a:txBody>
                  <a:tcPr marL="9525" marR="9525" marT="9525" marB="0" anchor="b"/>
                </a:tc>
                <a:tc>
                  <a:txBody>
                    <a:bodyPr/>
                    <a:lstStyle/>
                    <a:p>
                      <a:pPr algn="r" fontAlgn="b"/>
                      <a:r>
                        <a:rPr lang="en-US" sz="1800" b="1" i="0" u="none" strike="noStrike">
                          <a:solidFill>
                            <a:srgbClr val="000000"/>
                          </a:solidFill>
                          <a:latin typeface="Times New Roman"/>
                        </a:rPr>
                        <a:t>450 learing hours</a:t>
                      </a:r>
                    </a:p>
                  </a:txBody>
                  <a:tcPr marL="9525" marR="9525" marT="9525" marB="0" anchor="b"/>
                </a:tc>
                <a:tc>
                  <a:txBody>
                    <a:bodyPr/>
                    <a:lstStyle/>
                    <a:p>
                      <a:pPr algn="r" fontAlgn="b"/>
                      <a:r>
                        <a:rPr lang="en-US" sz="1800" b="1" i="0" u="none" strike="noStrike" dirty="0">
                          <a:solidFill>
                            <a:srgbClr val="000000"/>
                          </a:solidFill>
                          <a:latin typeface="Times New Roman"/>
                        </a:rPr>
                        <a:t>About 700 Kanji characters</a:t>
                      </a:r>
                    </a:p>
                  </a:txBody>
                  <a:tcPr marL="9525" marR="9525" marT="9525" marB="0" anchor="b"/>
                </a:tc>
                <a:tc>
                  <a:txBody>
                    <a:bodyPr/>
                    <a:lstStyle/>
                    <a:p>
                      <a:pPr algn="r" fontAlgn="b"/>
                      <a:r>
                        <a:rPr lang="en-US" sz="1800" b="1" i="0" u="none" strike="noStrike" dirty="0">
                          <a:solidFill>
                            <a:srgbClr val="000000"/>
                          </a:solidFill>
                          <a:latin typeface="Times New Roman"/>
                        </a:rPr>
                        <a:t>3,500 words</a:t>
                      </a:r>
                    </a:p>
                  </a:txBody>
                  <a:tcPr marL="9525" marR="9525" marT="9525" marB="0" anchor="b"/>
                </a:tc>
                <a:tc>
                  <a:txBody>
                    <a:bodyPr/>
                    <a:lstStyle/>
                    <a:p>
                      <a:pPr algn="l" fontAlgn="b"/>
                      <a:r>
                        <a:rPr lang="en-US" sz="1800" b="1" i="0" u="none" strike="noStrike">
                          <a:solidFill>
                            <a:srgbClr val="000000"/>
                          </a:solidFill>
                          <a:latin typeface="Calibri"/>
                        </a:rPr>
                        <a:t>Intermediate </a:t>
                      </a:r>
                    </a:p>
                  </a:txBody>
                  <a:tcPr marL="9525" marR="9525" marT="9525" marB="0" anchor="b"/>
                </a:tc>
                <a:tc>
                  <a:txBody>
                    <a:bodyPr/>
                    <a:lstStyle/>
                    <a:p>
                      <a:pPr algn="r" fontAlgn="b"/>
                      <a:r>
                        <a:rPr lang="en-US" sz="1800" b="1" i="0" u="none" strike="noStrike">
                          <a:solidFill>
                            <a:srgbClr val="000000"/>
                          </a:solidFill>
                          <a:latin typeface="Times New Roman"/>
                        </a:rPr>
                        <a:t>14 Month </a:t>
                      </a:r>
                    </a:p>
                  </a:txBody>
                  <a:tcPr marL="9525" marR="9525" marT="9525" marB="0" anchor="b"/>
                </a:tc>
                <a:extLst>
                  <a:ext uri="{0D108BD9-81ED-4DB2-BD59-A6C34878D82A}">
                    <a16:rowId xmlns="" xmlns:a16="http://schemas.microsoft.com/office/drawing/2014/main" val="10002"/>
                  </a:ext>
                </a:extLst>
              </a:tr>
              <a:tr h="954405">
                <a:tc>
                  <a:txBody>
                    <a:bodyPr/>
                    <a:lstStyle/>
                    <a:p>
                      <a:pPr algn="ctr" fontAlgn="b"/>
                      <a:r>
                        <a:rPr lang="en-US" sz="1800" b="1" i="0" u="none" strike="noStrike">
                          <a:solidFill>
                            <a:srgbClr val="000000"/>
                          </a:solidFill>
                          <a:latin typeface="Times New Roman"/>
                        </a:rPr>
                        <a:t>N4</a:t>
                      </a:r>
                    </a:p>
                  </a:txBody>
                  <a:tcPr marL="9525" marR="9525" marT="9525" marB="0" anchor="b"/>
                </a:tc>
                <a:tc>
                  <a:txBody>
                    <a:bodyPr/>
                    <a:lstStyle/>
                    <a:p>
                      <a:pPr algn="r" fontAlgn="b"/>
                      <a:r>
                        <a:rPr lang="en-US" sz="1800" b="1" i="0" u="none" strike="noStrike">
                          <a:solidFill>
                            <a:srgbClr val="000000"/>
                          </a:solidFill>
                          <a:latin typeface="Times New Roman"/>
                        </a:rPr>
                        <a:t>300 learing hours</a:t>
                      </a:r>
                    </a:p>
                  </a:txBody>
                  <a:tcPr marL="9525" marR="9525" marT="9525" marB="0" anchor="b"/>
                </a:tc>
                <a:tc>
                  <a:txBody>
                    <a:bodyPr/>
                    <a:lstStyle/>
                    <a:p>
                      <a:pPr algn="r" fontAlgn="b"/>
                      <a:r>
                        <a:rPr lang="en-US" sz="1800" b="1" i="0" u="none" strike="noStrike" dirty="0">
                          <a:solidFill>
                            <a:srgbClr val="000000"/>
                          </a:solidFill>
                          <a:latin typeface="Times New Roman"/>
                        </a:rPr>
                        <a:t>About 300 Kanji characters</a:t>
                      </a:r>
                    </a:p>
                  </a:txBody>
                  <a:tcPr marL="9525" marR="9525" marT="9525" marB="0" anchor="b"/>
                </a:tc>
                <a:tc>
                  <a:txBody>
                    <a:bodyPr/>
                    <a:lstStyle/>
                    <a:p>
                      <a:pPr algn="r" fontAlgn="b"/>
                      <a:r>
                        <a:rPr lang="en-US" sz="1800" b="1" i="0" u="none" strike="noStrike" dirty="0">
                          <a:solidFill>
                            <a:srgbClr val="000000"/>
                          </a:solidFill>
                          <a:latin typeface="Times New Roman"/>
                        </a:rPr>
                        <a:t>1,500 words</a:t>
                      </a:r>
                    </a:p>
                  </a:txBody>
                  <a:tcPr marL="9525" marR="9525" marT="9525" marB="0" anchor="b"/>
                </a:tc>
                <a:tc>
                  <a:txBody>
                    <a:bodyPr/>
                    <a:lstStyle/>
                    <a:p>
                      <a:pPr algn="l" fontAlgn="b"/>
                      <a:r>
                        <a:rPr lang="en-US" sz="1800" b="1" i="0" u="none" strike="noStrike" dirty="0">
                          <a:solidFill>
                            <a:srgbClr val="000000"/>
                          </a:solidFill>
                          <a:latin typeface="Calibri"/>
                        </a:rPr>
                        <a:t>Basic 2</a:t>
                      </a:r>
                    </a:p>
                  </a:txBody>
                  <a:tcPr marL="9525" marR="9525" marT="9525" marB="0" anchor="b"/>
                </a:tc>
                <a:tc>
                  <a:txBody>
                    <a:bodyPr/>
                    <a:lstStyle/>
                    <a:p>
                      <a:pPr algn="r" fontAlgn="b"/>
                      <a:r>
                        <a:rPr lang="en-US" sz="1800" b="1" i="0" u="none" strike="noStrike" dirty="0">
                          <a:solidFill>
                            <a:srgbClr val="000000"/>
                          </a:solidFill>
                          <a:latin typeface="Times New Roman"/>
                        </a:rPr>
                        <a:t>9 Month </a:t>
                      </a:r>
                    </a:p>
                  </a:txBody>
                  <a:tcPr marL="9525" marR="9525" marT="9525" marB="0" anchor="b"/>
                </a:tc>
                <a:extLst>
                  <a:ext uri="{0D108BD9-81ED-4DB2-BD59-A6C34878D82A}">
                    <a16:rowId xmlns="" xmlns:a16="http://schemas.microsoft.com/office/drawing/2014/main" val="10003"/>
                  </a:ext>
                </a:extLst>
              </a:tr>
              <a:tr h="954405">
                <a:tc>
                  <a:txBody>
                    <a:bodyPr/>
                    <a:lstStyle/>
                    <a:p>
                      <a:pPr algn="ctr" fontAlgn="b"/>
                      <a:r>
                        <a:rPr lang="en-US" sz="1800" b="1" i="0" u="none" strike="noStrike" dirty="0">
                          <a:solidFill>
                            <a:srgbClr val="000000"/>
                          </a:solidFill>
                          <a:latin typeface="Times New Roman"/>
                        </a:rPr>
                        <a:t>N5</a:t>
                      </a:r>
                    </a:p>
                  </a:txBody>
                  <a:tcPr marL="9525" marR="9525" marT="9525" marB="0" anchor="b"/>
                </a:tc>
                <a:tc>
                  <a:txBody>
                    <a:bodyPr/>
                    <a:lstStyle/>
                    <a:p>
                      <a:pPr algn="r" fontAlgn="b"/>
                      <a:r>
                        <a:rPr lang="en-US" sz="1800" b="1" i="0" u="none" strike="noStrike" dirty="0">
                          <a:solidFill>
                            <a:srgbClr val="000000"/>
                          </a:solidFill>
                          <a:latin typeface="Times New Roman"/>
                        </a:rPr>
                        <a:t>150 learning hours</a:t>
                      </a:r>
                    </a:p>
                  </a:txBody>
                  <a:tcPr marL="9525" marR="9525" marT="9525" marB="0" anchor="b"/>
                </a:tc>
                <a:tc>
                  <a:txBody>
                    <a:bodyPr/>
                    <a:lstStyle/>
                    <a:p>
                      <a:pPr algn="r" fontAlgn="b"/>
                      <a:r>
                        <a:rPr lang="en-US" sz="1800" b="1" i="0" u="none" strike="noStrike" dirty="0">
                          <a:solidFill>
                            <a:srgbClr val="000000"/>
                          </a:solidFill>
                          <a:latin typeface="Times New Roman"/>
                        </a:rPr>
                        <a:t>About 100 Kanji characters</a:t>
                      </a:r>
                    </a:p>
                  </a:txBody>
                  <a:tcPr marL="9525" marR="9525" marT="9525" marB="0" anchor="b"/>
                </a:tc>
                <a:tc>
                  <a:txBody>
                    <a:bodyPr/>
                    <a:lstStyle/>
                    <a:p>
                      <a:pPr algn="r" fontAlgn="b"/>
                      <a:r>
                        <a:rPr lang="en-US" sz="1800" b="1" i="0" u="none" strike="noStrike">
                          <a:solidFill>
                            <a:srgbClr val="000000"/>
                          </a:solidFill>
                          <a:latin typeface="Times New Roman"/>
                        </a:rPr>
                        <a:t>800 words</a:t>
                      </a:r>
                    </a:p>
                  </a:txBody>
                  <a:tcPr marL="9525" marR="9525" marT="9525" marB="0" anchor="b"/>
                </a:tc>
                <a:tc>
                  <a:txBody>
                    <a:bodyPr/>
                    <a:lstStyle/>
                    <a:p>
                      <a:pPr algn="l" fontAlgn="b"/>
                      <a:r>
                        <a:rPr lang="en-US" sz="1800" b="1" i="0" u="none" strike="noStrike">
                          <a:solidFill>
                            <a:srgbClr val="000000"/>
                          </a:solidFill>
                          <a:latin typeface="Calibri"/>
                        </a:rPr>
                        <a:t>Basic 1</a:t>
                      </a:r>
                    </a:p>
                  </a:txBody>
                  <a:tcPr marL="9525" marR="9525" marT="9525" marB="0" anchor="b"/>
                </a:tc>
                <a:tc>
                  <a:txBody>
                    <a:bodyPr/>
                    <a:lstStyle/>
                    <a:p>
                      <a:pPr algn="r" fontAlgn="b"/>
                      <a:r>
                        <a:rPr lang="en-US" sz="1800" b="1" i="0" u="none" strike="noStrike" dirty="0">
                          <a:solidFill>
                            <a:srgbClr val="000000"/>
                          </a:solidFill>
                          <a:latin typeface="Times New Roman"/>
                        </a:rPr>
                        <a:t>6 Month </a:t>
                      </a:r>
                    </a:p>
                  </a:txBody>
                  <a:tcPr marL="9525" marR="9525" marT="9525" marB="0" anchor="b"/>
                </a:tc>
                <a:extLst>
                  <a:ext uri="{0D108BD9-81ED-4DB2-BD59-A6C34878D82A}">
                    <a16:rowId xmlns="" xmlns:a16="http://schemas.microsoft.com/office/drawing/2014/main" val="10004"/>
                  </a:ext>
                </a:extLst>
              </a:tr>
            </a:tbl>
          </a:graphicData>
        </a:graphic>
      </p:graphicFrame>
      <p:pic>
        <p:nvPicPr>
          <p:cNvPr id="5" name="Picture 4" descr="logo.png"/>
          <p:cNvPicPr>
            <a:picLocks noChangeAspect="1"/>
          </p:cNvPicPr>
          <p:nvPr/>
        </p:nvPicPr>
        <p:blipFill>
          <a:blip r:embed="rId2"/>
          <a:stretch>
            <a:fillRect/>
          </a:stretch>
        </p:blipFill>
        <p:spPr>
          <a:xfrm>
            <a:off x="0" y="0"/>
            <a:ext cx="1447800" cy="9144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Automobile sector</a:t>
            </a:r>
          </a:p>
        </p:txBody>
      </p:sp>
      <p:sp>
        <p:nvSpPr>
          <p:cNvPr id="3" name="Content Placeholder 2"/>
          <p:cNvSpPr>
            <a:spLocks noGrp="1"/>
          </p:cNvSpPr>
          <p:nvPr>
            <p:ph sz="quarter" idx="1"/>
          </p:nvPr>
        </p:nvSpPr>
        <p:spPr/>
        <p:txBody>
          <a:bodyPr>
            <a:normAutofit fontScale="85000" lnSpcReduction="20000"/>
          </a:bodyPr>
          <a:lstStyle/>
          <a:p>
            <a:r>
              <a:rPr lang="en-US" dirty="0"/>
              <a:t>In Automobile sector, we provide the best technical Japanese skill to Particular department employees or staff to have the accurate communication with Japanese, Indian suppliers or internal Japanese partners, So we have the recourses to teach technical Japanese Knowledge for Production, Quality, and Administration departments and able customized the training based on the department requirement.</a:t>
            </a:r>
          </a:p>
          <a:p>
            <a:endParaRPr lang="en-US" dirty="0"/>
          </a:p>
          <a:p>
            <a:pPr>
              <a:buNone/>
            </a:pPr>
            <a:endParaRPr lang="en-US" dirty="0"/>
          </a:p>
          <a:p>
            <a:r>
              <a:rPr lang="en-US" dirty="0"/>
              <a:t>W</a:t>
            </a:r>
            <a:r>
              <a:rPr lang="en-US" dirty="0" smtClean="0"/>
              <a:t>e </a:t>
            </a:r>
            <a:r>
              <a:rPr lang="en-US" dirty="0"/>
              <a:t>have the recourses to teach the common communication  ideology in the Japanese business style, Like extensive meaning of HORENZOU, Houkoku, Renraku, Soudan (Typical Japanese communication style in business). Like this we have many more to educate….</a:t>
            </a:r>
          </a:p>
          <a:p>
            <a:endParaRPr lang="en-US" dirty="0"/>
          </a:p>
        </p:txBody>
      </p:sp>
      <p:pic>
        <p:nvPicPr>
          <p:cNvPr id="4" name="Picture 3" descr="logo.png"/>
          <p:cNvPicPr>
            <a:picLocks noChangeAspect="1"/>
          </p:cNvPicPr>
          <p:nvPr/>
        </p:nvPicPr>
        <p:blipFill>
          <a:blip r:embed="rId2"/>
          <a:stretch>
            <a:fillRect/>
          </a:stretch>
        </p:blipFill>
        <p:spPr>
          <a:xfrm>
            <a:off x="0" y="0"/>
            <a:ext cx="1447800" cy="9144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Cultural Training </a:t>
            </a:r>
          </a:p>
        </p:txBody>
      </p:sp>
      <p:sp>
        <p:nvSpPr>
          <p:cNvPr id="3" name="Content Placeholder 2"/>
          <p:cNvSpPr>
            <a:spLocks noGrp="1"/>
          </p:cNvSpPr>
          <p:nvPr>
            <p:ph sz="quarter" idx="1"/>
          </p:nvPr>
        </p:nvSpPr>
        <p:spPr>
          <a:ln>
            <a:solidFill>
              <a:schemeClr val="accent1"/>
            </a:solidFill>
          </a:ln>
        </p:spPr>
        <p:txBody>
          <a:bodyPr>
            <a:normAutofit fontScale="85000" lnSpcReduction="20000"/>
          </a:bodyPr>
          <a:lstStyle/>
          <a:p>
            <a:r>
              <a:rPr lang="en-US" sz="2400" b="1" dirty="0">
                <a:solidFill>
                  <a:srgbClr val="002060"/>
                </a:solidFill>
              </a:rPr>
              <a:t>Nihongo Edutech</a:t>
            </a:r>
            <a:r>
              <a:rPr lang="en-US" sz="2400" dirty="0"/>
              <a:t> provides the  training and consulting education focused on Japanese business. We help employees improve working relationships in multicultural environments. We provide cultural training seminars, management and interpersonal skills training seminars, teambuilding programs, human resource management consulting, and executive coaching services. </a:t>
            </a:r>
            <a:endParaRPr lang="en-US" sz="2400" dirty="0" smtClean="0"/>
          </a:p>
          <a:p>
            <a:endParaRPr lang="en-US" sz="2400" dirty="0"/>
          </a:p>
          <a:p>
            <a:r>
              <a:rPr lang="en-US" sz="2400" dirty="0"/>
              <a:t>We are experts on cross-cultural communications and Japanese business practices. we provide programs that are relevant and impactful. Japan Intercultural Consulting team of experienced bilingual consultants located throughout North India, South India, &amp; </a:t>
            </a:r>
            <a:r>
              <a:rPr lang="en-US" sz="2400" dirty="0" smtClean="0"/>
              <a:t>Japan.</a:t>
            </a:r>
          </a:p>
          <a:p>
            <a:endParaRPr lang="en-US" sz="2400" dirty="0"/>
          </a:p>
          <a:p>
            <a:r>
              <a:rPr lang="en-US" sz="2400" dirty="0"/>
              <a:t>We primarily work with Japanese companies and firms who have Japanese customers or partners. So we give the best solution for consulting as well as Japanese Language skill.</a:t>
            </a:r>
          </a:p>
          <a:p>
            <a:pPr marL="0" indent="0">
              <a:buNone/>
            </a:pPr>
            <a:endParaRPr lang="en-US" dirty="0"/>
          </a:p>
          <a:p>
            <a:endParaRPr lang="en-US" dirty="0"/>
          </a:p>
        </p:txBody>
      </p:sp>
      <p:pic>
        <p:nvPicPr>
          <p:cNvPr id="4" name="Picture 3" descr="logo.png"/>
          <p:cNvPicPr>
            <a:picLocks noChangeAspect="1"/>
          </p:cNvPicPr>
          <p:nvPr/>
        </p:nvPicPr>
        <p:blipFill>
          <a:blip r:embed="rId2"/>
          <a:stretch>
            <a:fillRect/>
          </a:stretch>
        </p:blipFill>
        <p:spPr>
          <a:xfrm>
            <a:off x="0" y="0"/>
            <a:ext cx="1447800" cy="9144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Professional Cultural Training </a:t>
            </a:r>
          </a:p>
        </p:txBody>
      </p:sp>
      <p:graphicFrame>
        <p:nvGraphicFramePr>
          <p:cNvPr id="4" name="Content Placeholder 3"/>
          <p:cNvGraphicFramePr>
            <a:graphicFrameLocks noGrp="1"/>
          </p:cNvGraphicFramePr>
          <p:nvPr>
            <p:ph sz="quarter" idx="1"/>
            <p:extLst>
              <p:ext uri="{D42A27DB-BD31-4B8C-83A1-F6EECF244321}">
                <p14:modId xmlns="" xmlns:p14="http://schemas.microsoft.com/office/powerpoint/2010/main" val="1088143914"/>
              </p:ext>
            </p:extLst>
          </p:nvPr>
        </p:nvGraphicFramePr>
        <p:xfrm>
          <a:off x="301625" y="1527175"/>
          <a:ext cx="850423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descr="logo.png"/>
          <p:cNvPicPr>
            <a:picLocks noChangeAspect="1"/>
          </p:cNvPicPr>
          <p:nvPr/>
        </p:nvPicPr>
        <p:blipFill>
          <a:blip r:embed="rId6"/>
          <a:stretch>
            <a:fillRect/>
          </a:stretch>
        </p:blipFill>
        <p:spPr>
          <a:xfrm>
            <a:off x="0" y="0"/>
            <a:ext cx="1447800" cy="914400"/>
          </a:xfrm>
          <a:prstGeom prst="rect">
            <a:avLst/>
          </a:prstGeom>
        </p:spPr>
      </p:pic>
    </p:spTree>
    <p:extLst>
      <p:ext uri="{BB962C8B-B14F-4D97-AF65-F5344CB8AC3E}">
        <p14:creationId xmlns="" xmlns:p14="http://schemas.microsoft.com/office/powerpoint/2010/main" val="129874393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158</TotalTime>
  <Words>460</Words>
  <Application>Microsoft Office PowerPoint</Application>
  <PresentationFormat>On-screen Show (4:3)</PresentationFormat>
  <Paragraphs>158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Nihongo Edutech</vt:lpstr>
      <vt:lpstr>Welcome </vt:lpstr>
      <vt:lpstr>Company overview </vt:lpstr>
      <vt:lpstr>      Why learn the Japanese language?</vt:lpstr>
      <vt:lpstr>     Nihongo Edutech Specialization</vt:lpstr>
      <vt:lpstr>JLPT Learning Chart</vt:lpstr>
      <vt:lpstr>Automobile sector</vt:lpstr>
      <vt:lpstr>Cultural Training </vt:lpstr>
      <vt:lpstr>Professional Cultural Training </vt:lpstr>
      <vt:lpstr>Individual training </vt:lpstr>
      <vt:lpstr>Why Nihongo Edutech</vt:lpstr>
      <vt:lpstr>Basic Communication Training 3 to 6 Month</vt:lpstr>
      <vt:lpstr>Our Valuable Client</vt:lpstr>
      <vt:lpstr>Contact us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Hp</dc:creator>
  <cp:lastModifiedBy>Mahesh 2</cp:lastModifiedBy>
  <cp:revision>52</cp:revision>
  <dcterms:created xsi:type="dcterms:W3CDTF">2006-08-16T00:00:00Z</dcterms:created>
  <dcterms:modified xsi:type="dcterms:W3CDTF">2020-08-20T11:40:33Z</dcterms:modified>
</cp:coreProperties>
</file>